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7" r:id="rId4"/>
    <p:sldId id="258" r:id="rId5"/>
    <p:sldId id="268" r:id="rId6"/>
    <p:sldId id="270" r:id="rId7"/>
    <p:sldId id="262" r:id="rId8"/>
    <p:sldId id="263" r:id="rId9"/>
    <p:sldId id="264" r:id="rId10"/>
    <p:sldId id="272" r:id="rId11"/>
    <p:sldId id="271" r:id="rId12"/>
    <p:sldId id="265" r:id="rId13"/>
    <p:sldId id="269" r:id="rId14"/>
  </p:sldIdLst>
  <p:sldSz cx="10693400" cy="7562850"/>
  <p:notesSz cx="10693400" cy="75628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2A81"/>
    <a:srgbClr val="00A49A"/>
    <a:srgbClr val="B22672"/>
    <a:srgbClr val="FF5C36"/>
    <a:srgbClr val="9FD9B4"/>
    <a:srgbClr val="2DB0C8"/>
    <a:srgbClr val="FFB81D"/>
    <a:srgbClr val="221B34"/>
    <a:srgbClr val="582C5F"/>
    <a:srgbClr val="00A1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074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1ECBFB-25BF-44D9-89B8-3BD45FAFFAE4}" type="datetimeFigureOut">
              <a:rPr lang="en-GB" smtClean="0"/>
              <a:t>31/07/2019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43300" y="946150"/>
            <a:ext cx="3606800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69975" y="3640138"/>
            <a:ext cx="8553450" cy="29781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183438"/>
            <a:ext cx="4633913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057900" y="7183438"/>
            <a:ext cx="4632325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7D9747-191F-4801-A5C5-BD5FB8C85D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6382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7D9747-191F-4801-A5C5-BD5FB8C85DC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534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7/31/2019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rgbClr val="39B0C8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7/31/2019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rgbClr val="39B0C8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7/31/2019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12"/>
            <a:ext cx="10692130" cy="7560309"/>
          </a:xfrm>
          <a:custGeom>
            <a:avLst/>
            <a:gdLst/>
            <a:ahLst/>
            <a:cxnLst/>
            <a:rect l="l" t="t" r="r" b="b"/>
            <a:pathLst>
              <a:path w="10692130" h="7560309">
                <a:moveTo>
                  <a:pt x="0" y="7559992"/>
                </a:moveTo>
                <a:lnTo>
                  <a:pt x="10692003" y="7559992"/>
                </a:lnTo>
                <a:lnTo>
                  <a:pt x="10692003" y="0"/>
                </a:lnTo>
                <a:lnTo>
                  <a:pt x="0" y="0"/>
                </a:lnTo>
                <a:lnTo>
                  <a:pt x="0" y="7559992"/>
                </a:lnTo>
                <a:close/>
              </a:path>
            </a:pathLst>
          </a:custGeom>
          <a:solidFill>
            <a:srgbClr val="221B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2191372" y="3891965"/>
            <a:ext cx="765810" cy="897890"/>
          </a:xfrm>
          <a:custGeom>
            <a:avLst/>
            <a:gdLst/>
            <a:ahLst/>
            <a:cxnLst/>
            <a:rect l="l" t="t" r="r" b="b"/>
            <a:pathLst>
              <a:path w="765810" h="897889">
                <a:moveTo>
                  <a:pt x="428244" y="0"/>
                </a:moveTo>
                <a:lnTo>
                  <a:pt x="383566" y="2145"/>
                </a:lnTo>
                <a:lnTo>
                  <a:pt x="340402" y="8578"/>
                </a:lnTo>
                <a:lnTo>
                  <a:pt x="298751" y="19298"/>
                </a:lnTo>
                <a:lnTo>
                  <a:pt x="258610" y="34302"/>
                </a:lnTo>
                <a:lnTo>
                  <a:pt x="220533" y="53078"/>
                </a:lnTo>
                <a:lnTo>
                  <a:pt x="185132" y="75095"/>
                </a:lnTo>
                <a:lnTo>
                  <a:pt x="152405" y="100350"/>
                </a:lnTo>
                <a:lnTo>
                  <a:pt x="122351" y="128841"/>
                </a:lnTo>
                <a:lnTo>
                  <a:pt x="95172" y="160366"/>
                </a:lnTo>
                <a:lnTo>
                  <a:pt x="71126" y="194667"/>
                </a:lnTo>
                <a:lnTo>
                  <a:pt x="50214" y="231741"/>
                </a:lnTo>
                <a:lnTo>
                  <a:pt x="32435" y="271589"/>
                </a:lnTo>
                <a:lnTo>
                  <a:pt x="18237" y="313600"/>
                </a:lnTo>
                <a:lnTo>
                  <a:pt x="8102" y="357109"/>
                </a:lnTo>
                <a:lnTo>
                  <a:pt x="2024" y="402121"/>
                </a:lnTo>
                <a:lnTo>
                  <a:pt x="0" y="448640"/>
                </a:lnTo>
                <a:lnTo>
                  <a:pt x="1965" y="495162"/>
                </a:lnTo>
                <a:lnTo>
                  <a:pt x="7867" y="540180"/>
                </a:lnTo>
                <a:lnTo>
                  <a:pt x="17712" y="583691"/>
                </a:lnTo>
                <a:lnTo>
                  <a:pt x="31508" y="625690"/>
                </a:lnTo>
                <a:lnTo>
                  <a:pt x="48885" y="665552"/>
                </a:lnTo>
                <a:lnTo>
                  <a:pt x="69507" y="702630"/>
                </a:lnTo>
                <a:lnTo>
                  <a:pt x="93377" y="736922"/>
                </a:lnTo>
                <a:lnTo>
                  <a:pt x="120497" y="768426"/>
                </a:lnTo>
                <a:lnTo>
                  <a:pt x="150553" y="796939"/>
                </a:lnTo>
                <a:lnTo>
                  <a:pt x="183283" y="822202"/>
                </a:lnTo>
                <a:lnTo>
                  <a:pt x="218684" y="844216"/>
                </a:lnTo>
                <a:lnTo>
                  <a:pt x="256755" y="862977"/>
                </a:lnTo>
                <a:lnTo>
                  <a:pt x="297013" y="877981"/>
                </a:lnTo>
                <a:lnTo>
                  <a:pt x="339013" y="888701"/>
                </a:lnTo>
                <a:lnTo>
                  <a:pt x="382757" y="895135"/>
                </a:lnTo>
                <a:lnTo>
                  <a:pt x="428244" y="897280"/>
                </a:lnTo>
                <a:lnTo>
                  <a:pt x="482290" y="894673"/>
                </a:lnTo>
                <a:lnTo>
                  <a:pt x="533214" y="886852"/>
                </a:lnTo>
                <a:lnTo>
                  <a:pt x="581011" y="873818"/>
                </a:lnTo>
                <a:lnTo>
                  <a:pt x="625678" y="855573"/>
                </a:lnTo>
                <a:lnTo>
                  <a:pt x="666748" y="833264"/>
                </a:lnTo>
                <a:lnTo>
                  <a:pt x="687109" y="819404"/>
                </a:lnTo>
                <a:lnTo>
                  <a:pt x="428244" y="819404"/>
                </a:lnTo>
                <a:lnTo>
                  <a:pt x="392725" y="817552"/>
                </a:lnTo>
                <a:lnTo>
                  <a:pt x="325522" y="802730"/>
                </a:lnTo>
                <a:lnTo>
                  <a:pt x="263818" y="773655"/>
                </a:lnTo>
                <a:lnTo>
                  <a:pt x="210058" y="733790"/>
                </a:lnTo>
                <a:lnTo>
                  <a:pt x="164805" y="683905"/>
                </a:lnTo>
                <a:lnTo>
                  <a:pt x="129123" y="625056"/>
                </a:lnTo>
                <a:lnTo>
                  <a:pt x="103570" y="557969"/>
                </a:lnTo>
                <a:lnTo>
                  <a:pt x="90596" y="486135"/>
                </a:lnTo>
                <a:lnTo>
                  <a:pt x="88976" y="448640"/>
                </a:lnTo>
                <a:lnTo>
                  <a:pt x="90540" y="411164"/>
                </a:lnTo>
                <a:lnTo>
                  <a:pt x="103056" y="339326"/>
                </a:lnTo>
                <a:lnTo>
                  <a:pt x="127794" y="272232"/>
                </a:lnTo>
                <a:lnTo>
                  <a:pt x="163010" y="213367"/>
                </a:lnTo>
                <a:lnTo>
                  <a:pt x="208203" y="163487"/>
                </a:lnTo>
                <a:lnTo>
                  <a:pt x="261964" y="123629"/>
                </a:lnTo>
                <a:lnTo>
                  <a:pt x="323782" y="94553"/>
                </a:lnTo>
                <a:lnTo>
                  <a:pt x="391910" y="79720"/>
                </a:lnTo>
                <a:lnTo>
                  <a:pt x="428244" y="77863"/>
                </a:lnTo>
                <a:lnTo>
                  <a:pt x="680117" y="77863"/>
                </a:lnTo>
                <a:lnTo>
                  <a:pt x="658057" y="61710"/>
                </a:lnTo>
                <a:lnTo>
                  <a:pt x="620115" y="39865"/>
                </a:lnTo>
                <a:lnTo>
                  <a:pt x="578568" y="22427"/>
                </a:lnTo>
                <a:lnTo>
                  <a:pt x="532738" y="9969"/>
                </a:lnTo>
                <a:lnTo>
                  <a:pt x="482628" y="2492"/>
                </a:lnTo>
                <a:lnTo>
                  <a:pt x="428244" y="0"/>
                </a:lnTo>
                <a:close/>
              </a:path>
              <a:path w="765810" h="897889">
                <a:moveTo>
                  <a:pt x="706323" y="697064"/>
                </a:moveTo>
                <a:lnTo>
                  <a:pt x="656485" y="747115"/>
                </a:lnTo>
                <a:lnTo>
                  <a:pt x="592302" y="786041"/>
                </a:lnTo>
                <a:lnTo>
                  <a:pt x="555281" y="800640"/>
                </a:lnTo>
                <a:lnTo>
                  <a:pt x="515597" y="811066"/>
                </a:lnTo>
                <a:lnTo>
                  <a:pt x="473252" y="817320"/>
                </a:lnTo>
                <a:lnTo>
                  <a:pt x="428244" y="819404"/>
                </a:lnTo>
                <a:lnTo>
                  <a:pt x="687109" y="819404"/>
                </a:lnTo>
                <a:lnTo>
                  <a:pt x="703762" y="808067"/>
                </a:lnTo>
                <a:lnTo>
                  <a:pt x="736726" y="779973"/>
                </a:lnTo>
                <a:lnTo>
                  <a:pt x="765644" y="748969"/>
                </a:lnTo>
                <a:lnTo>
                  <a:pt x="706323" y="697064"/>
                </a:lnTo>
                <a:close/>
              </a:path>
              <a:path w="765810" h="897889">
                <a:moveTo>
                  <a:pt x="680117" y="77863"/>
                </a:moveTo>
                <a:lnTo>
                  <a:pt x="428244" y="77863"/>
                </a:lnTo>
                <a:lnTo>
                  <a:pt x="472789" y="79894"/>
                </a:lnTo>
                <a:lnTo>
                  <a:pt x="513748" y="85982"/>
                </a:lnTo>
                <a:lnTo>
                  <a:pt x="551118" y="96123"/>
                </a:lnTo>
                <a:lnTo>
                  <a:pt x="615539" y="127981"/>
                </a:lnTo>
                <a:lnTo>
                  <a:pt x="668828" y="172010"/>
                </a:lnTo>
                <a:lnTo>
                  <a:pt x="691489" y="198373"/>
                </a:lnTo>
                <a:lnTo>
                  <a:pt x="754519" y="150164"/>
                </a:lnTo>
                <a:lnTo>
                  <a:pt x="725264" y="116860"/>
                </a:lnTo>
                <a:lnTo>
                  <a:pt x="693108" y="87375"/>
                </a:lnTo>
                <a:lnTo>
                  <a:pt x="680117" y="7786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3038589" y="3891965"/>
            <a:ext cx="702945" cy="897890"/>
          </a:xfrm>
          <a:custGeom>
            <a:avLst/>
            <a:gdLst/>
            <a:ahLst/>
            <a:cxnLst/>
            <a:rect l="l" t="t" r="r" b="b"/>
            <a:pathLst>
              <a:path w="702945" h="897889">
                <a:moveTo>
                  <a:pt x="370776" y="346671"/>
                </a:moveTo>
                <a:lnTo>
                  <a:pt x="322573" y="348123"/>
                </a:lnTo>
                <a:lnTo>
                  <a:pt x="278076" y="352474"/>
                </a:lnTo>
                <a:lnTo>
                  <a:pt x="237288" y="359718"/>
                </a:lnTo>
                <a:lnTo>
                  <a:pt x="200215" y="369849"/>
                </a:lnTo>
                <a:lnTo>
                  <a:pt x="136245" y="397208"/>
                </a:lnTo>
                <a:lnTo>
                  <a:pt x="85267" y="432892"/>
                </a:lnTo>
                <a:lnTo>
                  <a:pt x="46801" y="476465"/>
                </a:lnTo>
                <a:lnTo>
                  <a:pt x="20383" y="527431"/>
                </a:lnTo>
                <a:lnTo>
                  <a:pt x="5086" y="583747"/>
                </a:lnTo>
                <a:lnTo>
                  <a:pt x="0" y="643293"/>
                </a:lnTo>
                <a:lnTo>
                  <a:pt x="1678" y="679631"/>
                </a:lnTo>
                <a:lnTo>
                  <a:pt x="15114" y="742196"/>
                </a:lnTo>
                <a:lnTo>
                  <a:pt x="41291" y="791724"/>
                </a:lnTo>
                <a:lnTo>
                  <a:pt x="76052" y="830662"/>
                </a:lnTo>
                <a:lnTo>
                  <a:pt x="118403" y="859571"/>
                </a:lnTo>
                <a:lnTo>
                  <a:pt x="166601" y="879494"/>
                </a:lnTo>
                <a:lnTo>
                  <a:pt x="219676" y="891022"/>
                </a:lnTo>
                <a:lnTo>
                  <a:pt x="273437" y="896585"/>
                </a:lnTo>
                <a:lnTo>
                  <a:pt x="300329" y="897280"/>
                </a:lnTo>
                <a:lnTo>
                  <a:pt x="318335" y="896812"/>
                </a:lnTo>
                <a:lnTo>
                  <a:pt x="356809" y="893095"/>
                </a:lnTo>
                <a:lnTo>
                  <a:pt x="398233" y="885453"/>
                </a:lnTo>
                <a:lnTo>
                  <a:pt x="440867" y="872472"/>
                </a:lnTo>
                <a:lnTo>
                  <a:pt x="484077" y="853774"/>
                </a:lnTo>
                <a:lnTo>
                  <a:pt x="525857" y="828233"/>
                </a:lnTo>
                <a:lnTo>
                  <a:pt x="535001" y="821270"/>
                </a:lnTo>
                <a:lnTo>
                  <a:pt x="309587" y="821270"/>
                </a:lnTo>
                <a:lnTo>
                  <a:pt x="263527" y="818607"/>
                </a:lnTo>
                <a:lnTo>
                  <a:pt x="221757" y="810615"/>
                </a:lnTo>
                <a:lnTo>
                  <a:pt x="184279" y="797289"/>
                </a:lnTo>
                <a:lnTo>
                  <a:pt x="123911" y="754187"/>
                </a:lnTo>
                <a:lnTo>
                  <a:pt x="92866" y="686525"/>
                </a:lnTo>
                <a:lnTo>
                  <a:pt x="88988" y="643293"/>
                </a:lnTo>
                <a:lnTo>
                  <a:pt x="89508" y="627024"/>
                </a:lnTo>
                <a:lnTo>
                  <a:pt x="97332" y="571919"/>
                </a:lnTo>
                <a:lnTo>
                  <a:pt x="110758" y="533460"/>
                </a:lnTo>
                <a:lnTo>
                  <a:pt x="134404" y="497763"/>
                </a:lnTo>
                <a:lnTo>
                  <a:pt x="169856" y="466263"/>
                </a:lnTo>
                <a:lnTo>
                  <a:pt x="218757" y="440296"/>
                </a:lnTo>
                <a:lnTo>
                  <a:pt x="284105" y="422916"/>
                </a:lnTo>
                <a:lnTo>
                  <a:pt x="324081" y="418568"/>
                </a:lnTo>
                <a:lnTo>
                  <a:pt x="368922" y="417118"/>
                </a:lnTo>
                <a:lnTo>
                  <a:pt x="697052" y="417118"/>
                </a:lnTo>
                <a:lnTo>
                  <a:pt x="697052" y="365213"/>
                </a:lnTo>
                <a:lnTo>
                  <a:pt x="613625" y="365213"/>
                </a:lnTo>
                <a:lnTo>
                  <a:pt x="591144" y="361633"/>
                </a:lnTo>
                <a:lnTo>
                  <a:pt x="566350" y="358271"/>
                </a:lnTo>
                <a:lnTo>
                  <a:pt x="509816" y="352234"/>
                </a:lnTo>
                <a:lnTo>
                  <a:pt x="444463" y="348067"/>
                </a:lnTo>
                <a:lnTo>
                  <a:pt x="408662" y="347021"/>
                </a:lnTo>
                <a:lnTo>
                  <a:pt x="370776" y="346671"/>
                </a:lnTo>
                <a:close/>
              </a:path>
              <a:path w="702945" h="897889">
                <a:moveTo>
                  <a:pt x="697052" y="732282"/>
                </a:moveTo>
                <a:lnTo>
                  <a:pt x="619188" y="732282"/>
                </a:lnTo>
                <a:lnTo>
                  <a:pt x="619303" y="805983"/>
                </a:lnTo>
                <a:lnTo>
                  <a:pt x="619648" y="817575"/>
                </a:lnTo>
                <a:lnTo>
                  <a:pt x="620232" y="828286"/>
                </a:lnTo>
                <a:lnTo>
                  <a:pt x="621042" y="837958"/>
                </a:lnTo>
                <a:lnTo>
                  <a:pt x="621157" y="847924"/>
                </a:lnTo>
                <a:lnTo>
                  <a:pt x="621503" y="857423"/>
                </a:lnTo>
                <a:lnTo>
                  <a:pt x="622082" y="866456"/>
                </a:lnTo>
                <a:lnTo>
                  <a:pt x="622896" y="875030"/>
                </a:lnTo>
                <a:lnTo>
                  <a:pt x="702614" y="875030"/>
                </a:lnTo>
                <a:lnTo>
                  <a:pt x="701681" y="863442"/>
                </a:lnTo>
                <a:lnTo>
                  <a:pt x="700751" y="850930"/>
                </a:lnTo>
                <a:lnTo>
                  <a:pt x="698091" y="810559"/>
                </a:lnTo>
                <a:lnTo>
                  <a:pt x="697166" y="782286"/>
                </a:lnTo>
                <a:lnTo>
                  <a:pt x="697052" y="732282"/>
                </a:lnTo>
                <a:close/>
              </a:path>
              <a:path w="702945" h="897889">
                <a:moveTo>
                  <a:pt x="697052" y="417118"/>
                </a:moveTo>
                <a:lnTo>
                  <a:pt x="368922" y="417118"/>
                </a:lnTo>
                <a:lnTo>
                  <a:pt x="412305" y="417525"/>
                </a:lnTo>
                <a:lnTo>
                  <a:pt x="451642" y="418744"/>
                </a:lnTo>
                <a:lnTo>
                  <a:pt x="518159" y="423608"/>
                </a:lnTo>
                <a:lnTo>
                  <a:pt x="571682" y="430807"/>
                </a:lnTo>
                <a:lnTo>
                  <a:pt x="615480" y="439369"/>
                </a:lnTo>
                <a:lnTo>
                  <a:pt x="615480" y="559866"/>
                </a:lnTo>
                <a:lnTo>
                  <a:pt x="609449" y="607844"/>
                </a:lnTo>
                <a:lnTo>
                  <a:pt x="591388" y="655345"/>
                </a:lnTo>
                <a:lnTo>
                  <a:pt x="562878" y="700079"/>
                </a:lnTo>
                <a:lnTo>
                  <a:pt x="525576" y="739698"/>
                </a:lnTo>
                <a:lnTo>
                  <a:pt x="480382" y="773074"/>
                </a:lnTo>
                <a:lnTo>
                  <a:pt x="428244" y="799020"/>
                </a:lnTo>
                <a:lnTo>
                  <a:pt x="370763" y="815708"/>
                </a:lnTo>
                <a:lnTo>
                  <a:pt x="309587" y="821270"/>
                </a:lnTo>
                <a:lnTo>
                  <a:pt x="535001" y="821270"/>
                </a:lnTo>
                <a:lnTo>
                  <a:pt x="565483" y="795727"/>
                </a:lnTo>
                <a:lnTo>
                  <a:pt x="602101" y="755403"/>
                </a:lnTo>
                <a:lnTo>
                  <a:pt x="619188" y="732282"/>
                </a:lnTo>
                <a:lnTo>
                  <a:pt x="697052" y="732282"/>
                </a:lnTo>
                <a:lnTo>
                  <a:pt x="697052" y="417118"/>
                </a:lnTo>
                <a:close/>
              </a:path>
              <a:path w="702945" h="897889">
                <a:moveTo>
                  <a:pt x="612781" y="76009"/>
                </a:moveTo>
                <a:lnTo>
                  <a:pt x="354088" y="76009"/>
                </a:lnTo>
                <a:lnTo>
                  <a:pt x="384665" y="76704"/>
                </a:lnTo>
                <a:lnTo>
                  <a:pt x="413397" y="78790"/>
                </a:lnTo>
                <a:lnTo>
                  <a:pt x="465315" y="87134"/>
                </a:lnTo>
                <a:lnTo>
                  <a:pt x="509806" y="102431"/>
                </a:lnTo>
                <a:lnTo>
                  <a:pt x="546887" y="126072"/>
                </a:lnTo>
                <a:lnTo>
                  <a:pt x="576091" y="158515"/>
                </a:lnTo>
                <a:lnTo>
                  <a:pt x="596950" y="200215"/>
                </a:lnTo>
                <a:lnTo>
                  <a:pt x="609460" y="252599"/>
                </a:lnTo>
                <a:lnTo>
                  <a:pt x="613625" y="317004"/>
                </a:lnTo>
                <a:lnTo>
                  <a:pt x="613625" y="365213"/>
                </a:lnTo>
                <a:lnTo>
                  <a:pt x="697052" y="365213"/>
                </a:lnTo>
                <a:lnTo>
                  <a:pt x="697052" y="304038"/>
                </a:lnTo>
                <a:lnTo>
                  <a:pt x="693455" y="242495"/>
                </a:lnTo>
                <a:lnTo>
                  <a:pt x="682665" y="188367"/>
                </a:lnTo>
                <a:lnTo>
                  <a:pt x="664682" y="141650"/>
                </a:lnTo>
                <a:lnTo>
                  <a:pt x="639505" y="102344"/>
                </a:lnTo>
                <a:lnTo>
                  <a:pt x="612781" y="76009"/>
                </a:lnTo>
                <a:close/>
              </a:path>
              <a:path w="702945" h="897889">
                <a:moveTo>
                  <a:pt x="352234" y="0"/>
                </a:moveTo>
                <a:lnTo>
                  <a:pt x="297829" y="2320"/>
                </a:lnTo>
                <a:lnTo>
                  <a:pt x="247715" y="9277"/>
                </a:lnTo>
                <a:lnTo>
                  <a:pt x="201888" y="20863"/>
                </a:lnTo>
                <a:lnTo>
                  <a:pt x="160350" y="37071"/>
                </a:lnTo>
                <a:lnTo>
                  <a:pt x="123671" y="55388"/>
                </a:lnTo>
                <a:lnTo>
                  <a:pt x="66668" y="90613"/>
                </a:lnTo>
                <a:lnTo>
                  <a:pt x="46342" y="107530"/>
                </a:lnTo>
                <a:lnTo>
                  <a:pt x="90843" y="164998"/>
                </a:lnTo>
                <a:lnTo>
                  <a:pt x="109317" y="150920"/>
                </a:lnTo>
                <a:lnTo>
                  <a:pt x="131384" y="136496"/>
                </a:lnTo>
                <a:lnTo>
                  <a:pt x="186308" y="106603"/>
                </a:lnTo>
                <a:lnTo>
                  <a:pt x="259307" y="83658"/>
                </a:lnTo>
                <a:lnTo>
                  <a:pt x="303975" y="77921"/>
                </a:lnTo>
                <a:lnTo>
                  <a:pt x="354088" y="76009"/>
                </a:lnTo>
                <a:lnTo>
                  <a:pt x="612781" y="76009"/>
                </a:lnTo>
                <a:lnTo>
                  <a:pt x="607136" y="70446"/>
                </a:lnTo>
                <a:lnTo>
                  <a:pt x="568161" y="45090"/>
                </a:lnTo>
                <a:lnTo>
                  <a:pt x="523184" y="25366"/>
                </a:lnTo>
                <a:lnTo>
                  <a:pt x="472204" y="11275"/>
                </a:lnTo>
                <a:lnTo>
                  <a:pt x="415221" y="2819"/>
                </a:lnTo>
                <a:lnTo>
                  <a:pt x="35223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3820680" y="3891965"/>
            <a:ext cx="688340" cy="897890"/>
          </a:xfrm>
          <a:custGeom>
            <a:avLst/>
            <a:gdLst/>
            <a:ahLst/>
            <a:cxnLst/>
            <a:rect l="l" t="t" r="r" b="b"/>
            <a:pathLst>
              <a:path w="688339" h="897889">
                <a:moveTo>
                  <a:pt x="53759" y="708177"/>
                </a:moveTo>
                <a:lnTo>
                  <a:pt x="0" y="767511"/>
                </a:lnTo>
                <a:lnTo>
                  <a:pt x="31216" y="795674"/>
                </a:lnTo>
                <a:lnTo>
                  <a:pt x="65565" y="820820"/>
                </a:lnTo>
                <a:lnTo>
                  <a:pt x="103050" y="842946"/>
                </a:lnTo>
                <a:lnTo>
                  <a:pt x="143675" y="862050"/>
                </a:lnTo>
                <a:lnTo>
                  <a:pt x="188102" y="877456"/>
                </a:lnTo>
                <a:lnTo>
                  <a:pt x="237051" y="888466"/>
                </a:lnTo>
                <a:lnTo>
                  <a:pt x="290525" y="895076"/>
                </a:lnTo>
                <a:lnTo>
                  <a:pt x="348526" y="897280"/>
                </a:lnTo>
                <a:lnTo>
                  <a:pt x="379112" y="896350"/>
                </a:lnTo>
                <a:lnTo>
                  <a:pt x="440291" y="888927"/>
                </a:lnTo>
                <a:lnTo>
                  <a:pt x="500656" y="874048"/>
                </a:lnTo>
                <a:lnTo>
                  <a:pt x="555342" y="851332"/>
                </a:lnTo>
                <a:lnTo>
                  <a:pt x="603196" y="820745"/>
                </a:lnTo>
                <a:lnTo>
                  <a:pt x="604712" y="819404"/>
                </a:lnTo>
                <a:lnTo>
                  <a:pt x="341109" y="819404"/>
                </a:lnTo>
                <a:lnTo>
                  <a:pt x="295401" y="817612"/>
                </a:lnTo>
                <a:lnTo>
                  <a:pt x="252822" y="812231"/>
                </a:lnTo>
                <a:lnTo>
                  <a:pt x="213371" y="803255"/>
                </a:lnTo>
                <a:lnTo>
                  <a:pt x="177050" y="790676"/>
                </a:lnTo>
                <a:lnTo>
                  <a:pt x="111456" y="755694"/>
                </a:lnTo>
                <a:lnTo>
                  <a:pt x="81619" y="733505"/>
                </a:lnTo>
                <a:lnTo>
                  <a:pt x="53759" y="708177"/>
                </a:lnTo>
                <a:close/>
              </a:path>
              <a:path w="688339" h="897889">
                <a:moveTo>
                  <a:pt x="352234" y="0"/>
                </a:moveTo>
                <a:lnTo>
                  <a:pt x="292209" y="3476"/>
                </a:lnTo>
                <a:lnTo>
                  <a:pt x="234518" y="13906"/>
                </a:lnTo>
                <a:lnTo>
                  <a:pt x="181198" y="31757"/>
                </a:lnTo>
                <a:lnTo>
                  <a:pt x="134404" y="57467"/>
                </a:lnTo>
                <a:lnTo>
                  <a:pt x="95234" y="90620"/>
                </a:lnTo>
                <a:lnTo>
                  <a:pt x="64884" y="130708"/>
                </a:lnTo>
                <a:lnTo>
                  <a:pt x="45415" y="177755"/>
                </a:lnTo>
                <a:lnTo>
                  <a:pt x="38938" y="231736"/>
                </a:lnTo>
                <a:lnTo>
                  <a:pt x="40208" y="260188"/>
                </a:lnTo>
                <a:lnTo>
                  <a:pt x="50393" y="309780"/>
                </a:lnTo>
                <a:lnTo>
                  <a:pt x="70440" y="349993"/>
                </a:lnTo>
                <a:lnTo>
                  <a:pt x="98244" y="382889"/>
                </a:lnTo>
                <a:lnTo>
                  <a:pt x="133410" y="409194"/>
                </a:lnTo>
                <a:lnTo>
                  <a:pt x="175590" y="430975"/>
                </a:lnTo>
                <a:lnTo>
                  <a:pt x="224477" y="448823"/>
                </a:lnTo>
                <a:lnTo>
                  <a:pt x="278707" y="464120"/>
                </a:lnTo>
                <a:lnTo>
                  <a:pt x="307746" y="470890"/>
                </a:lnTo>
                <a:lnTo>
                  <a:pt x="432879" y="501472"/>
                </a:lnTo>
                <a:lnTo>
                  <a:pt x="482925" y="516767"/>
                </a:lnTo>
                <a:lnTo>
                  <a:pt x="523722" y="534835"/>
                </a:lnTo>
                <a:lnTo>
                  <a:pt x="555461" y="556860"/>
                </a:lnTo>
                <a:lnTo>
                  <a:pt x="586508" y="599853"/>
                </a:lnTo>
                <a:lnTo>
                  <a:pt x="595787" y="637862"/>
                </a:lnTo>
                <a:lnTo>
                  <a:pt x="596950" y="659980"/>
                </a:lnTo>
                <a:lnTo>
                  <a:pt x="595673" y="679680"/>
                </a:lnTo>
                <a:lnTo>
                  <a:pt x="576554" y="730427"/>
                </a:lnTo>
                <a:lnTo>
                  <a:pt x="537612" y="769193"/>
                </a:lnTo>
                <a:lnTo>
                  <a:pt x="502625" y="788714"/>
                </a:lnTo>
                <a:lnTo>
                  <a:pt x="461835" y="803547"/>
                </a:lnTo>
                <a:lnTo>
                  <a:pt x="415838" y="813681"/>
                </a:lnTo>
                <a:lnTo>
                  <a:pt x="366704" y="818769"/>
                </a:lnTo>
                <a:lnTo>
                  <a:pt x="341109" y="819404"/>
                </a:lnTo>
                <a:lnTo>
                  <a:pt x="604712" y="819404"/>
                </a:lnTo>
                <a:lnTo>
                  <a:pt x="642129" y="782278"/>
                </a:lnTo>
                <a:lnTo>
                  <a:pt x="671091" y="735770"/>
                </a:lnTo>
                <a:lnTo>
                  <a:pt x="685924" y="680154"/>
                </a:lnTo>
                <a:lnTo>
                  <a:pt x="687781" y="648855"/>
                </a:lnTo>
                <a:lnTo>
                  <a:pt x="686098" y="618681"/>
                </a:lnTo>
                <a:lnTo>
                  <a:pt x="672656" y="566306"/>
                </a:lnTo>
                <a:lnTo>
                  <a:pt x="646416" y="524189"/>
                </a:lnTo>
                <a:lnTo>
                  <a:pt x="611189" y="489897"/>
                </a:lnTo>
                <a:lnTo>
                  <a:pt x="568091" y="462727"/>
                </a:lnTo>
                <a:lnTo>
                  <a:pt x="519889" y="440936"/>
                </a:lnTo>
                <a:lnTo>
                  <a:pt x="467695" y="423958"/>
                </a:lnTo>
                <a:lnTo>
                  <a:pt x="415315" y="410060"/>
                </a:lnTo>
                <a:lnTo>
                  <a:pt x="341099" y="392796"/>
                </a:lnTo>
                <a:lnTo>
                  <a:pt x="292912" y="380974"/>
                </a:lnTo>
                <a:lnTo>
                  <a:pt x="247476" y="367306"/>
                </a:lnTo>
                <a:lnTo>
                  <a:pt x="207632" y="350380"/>
                </a:lnTo>
                <a:lnTo>
                  <a:pt x="174016" y="329538"/>
                </a:lnTo>
                <a:lnTo>
                  <a:pt x="137236" y="289323"/>
                </a:lnTo>
                <a:lnTo>
                  <a:pt x="124206" y="235445"/>
                </a:lnTo>
                <a:lnTo>
                  <a:pt x="125478" y="211637"/>
                </a:lnTo>
                <a:lnTo>
                  <a:pt x="135671" y="171314"/>
                </a:lnTo>
                <a:lnTo>
                  <a:pt x="168233" y="127463"/>
                </a:lnTo>
                <a:lnTo>
                  <a:pt x="215509" y="98497"/>
                </a:lnTo>
                <a:lnTo>
                  <a:pt x="252582" y="86447"/>
                </a:lnTo>
                <a:lnTo>
                  <a:pt x="292897" y="79663"/>
                </a:lnTo>
                <a:lnTo>
                  <a:pt x="333686" y="76416"/>
                </a:lnTo>
                <a:lnTo>
                  <a:pt x="354088" y="76009"/>
                </a:lnTo>
                <a:lnTo>
                  <a:pt x="594200" y="76009"/>
                </a:lnTo>
                <a:lnTo>
                  <a:pt x="565939" y="56897"/>
                </a:lnTo>
                <a:lnTo>
                  <a:pt x="529272" y="37071"/>
                </a:lnTo>
                <a:lnTo>
                  <a:pt x="489355" y="20857"/>
                </a:lnTo>
                <a:lnTo>
                  <a:pt x="446544" y="9272"/>
                </a:lnTo>
                <a:lnTo>
                  <a:pt x="400838" y="2318"/>
                </a:lnTo>
                <a:lnTo>
                  <a:pt x="352234" y="0"/>
                </a:lnTo>
                <a:close/>
              </a:path>
              <a:path w="688339" h="897889">
                <a:moveTo>
                  <a:pt x="594200" y="76009"/>
                </a:moveTo>
                <a:lnTo>
                  <a:pt x="354088" y="76009"/>
                </a:lnTo>
                <a:lnTo>
                  <a:pt x="393421" y="77866"/>
                </a:lnTo>
                <a:lnTo>
                  <a:pt x="429863" y="83432"/>
                </a:lnTo>
                <a:lnTo>
                  <a:pt x="494055" y="105676"/>
                </a:lnTo>
                <a:lnTo>
                  <a:pt x="548974" y="139977"/>
                </a:lnTo>
                <a:lnTo>
                  <a:pt x="596950" y="183527"/>
                </a:lnTo>
                <a:lnTo>
                  <a:pt x="654418" y="131635"/>
                </a:lnTo>
                <a:lnTo>
                  <a:pt x="628509" y="104179"/>
                </a:lnTo>
                <a:lnTo>
                  <a:pt x="599017" y="79267"/>
                </a:lnTo>
                <a:lnTo>
                  <a:pt x="594200" y="7600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4569726" y="3891965"/>
            <a:ext cx="765810" cy="897890"/>
          </a:xfrm>
          <a:custGeom>
            <a:avLst/>
            <a:gdLst/>
            <a:ahLst/>
            <a:cxnLst/>
            <a:rect l="l" t="t" r="r" b="b"/>
            <a:pathLst>
              <a:path w="765810" h="897889">
                <a:moveTo>
                  <a:pt x="428243" y="0"/>
                </a:moveTo>
                <a:lnTo>
                  <a:pt x="383566" y="2145"/>
                </a:lnTo>
                <a:lnTo>
                  <a:pt x="340402" y="8578"/>
                </a:lnTo>
                <a:lnTo>
                  <a:pt x="298751" y="19298"/>
                </a:lnTo>
                <a:lnTo>
                  <a:pt x="258610" y="34302"/>
                </a:lnTo>
                <a:lnTo>
                  <a:pt x="220533" y="53078"/>
                </a:lnTo>
                <a:lnTo>
                  <a:pt x="185132" y="75095"/>
                </a:lnTo>
                <a:lnTo>
                  <a:pt x="152405" y="100350"/>
                </a:lnTo>
                <a:lnTo>
                  <a:pt x="122351" y="128841"/>
                </a:lnTo>
                <a:lnTo>
                  <a:pt x="95172" y="160366"/>
                </a:lnTo>
                <a:lnTo>
                  <a:pt x="71126" y="194667"/>
                </a:lnTo>
                <a:lnTo>
                  <a:pt x="50214" y="231741"/>
                </a:lnTo>
                <a:lnTo>
                  <a:pt x="32435" y="271589"/>
                </a:lnTo>
                <a:lnTo>
                  <a:pt x="18237" y="313600"/>
                </a:lnTo>
                <a:lnTo>
                  <a:pt x="8102" y="357109"/>
                </a:lnTo>
                <a:lnTo>
                  <a:pt x="2024" y="402121"/>
                </a:lnTo>
                <a:lnTo>
                  <a:pt x="0" y="448640"/>
                </a:lnTo>
                <a:lnTo>
                  <a:pt x="1965" y="495162"/>
                </a:lnTo>
                <a:lnTo>
                  <a:pt x="7867" y="540180"/>
                </a:lnTo>
                <a:lnTo>
                  <a:pt x="17712" y="583691"/>
                </a:lnTo>
                <a:lnTo>
                  <a:pt x="31508" y="625690"/>
                </a:lnTo>
                <a:lnTo>
                  <a:pt x="48885" y="665552"/>
                </a:lnTo>
                <a:lnTo>
                  <a:pt x="69507" y="702630"/>
                </a:lnTo>
                <a:lnTo>
                  <a:pt x="93377" y="736922"/>
                </a:lnTo>
                <a:lnTo>
                  <a:pt x="120497" y="768426"/>
                </a:lnTo>
                <a:lnTo>
                  <a:pt x="150553" y="796939"/>
                </a:lnTo>
                <a:lnTo>
                  <a:pt x="183283" y="822202"/>
                </a:lnTo>
                <a:lnTo>
                  <a:pt x="218684" y="844216"/>
                </a:lnTo>
                <a:lnTo>
                  <a:pt x="256755" y="862977"/>
                </a:lnTo>
                <a:lnTo>
                  <a:pt x="297011" y="877981"/>
                </a:lnTo>
                <a:lnTo>
                  <a:pt x="339009" y="888701"/>
                </a:lnTo>
                <a:lnTo>
                  <a:pt x="382752" y="895135"/>
                </a:lnTo>
                <a:lnTo>
                  <a:pt x="428243" y="897280"/>
                </a:lnTo>
                <a:lnTo>
                  <a:pt x="482290" y="894673"/>
                </a:lnTo>
                <a:lnTo>
                  <a:pt x="533214" y="886852"/>
                </a:lnTo>
                <a:lnTo>
                  <a:pt x="581011" y="873818"/>
                </a:lnTo>
                <a:lnTo>
                  <a:pt x="625678" y="855573"/>
                </a:lnTo>
                <a:lnTo>
                  <a:pt x="666748" y="833264"/>
                </a:lnTo>
                <a:lnTo>
                  <a:pt x="687109" y="819404"/>
                </a:lnTo>
                <a:lnTo>
                  <a:pt x="428243" y="819404"/>
                </a:lnTo>
                <a:lnTo>
                  <a:pt x="392725" y="817552"/>
                </a:lnTo>
                <a:lnTo>
                  <a:pt x="325522" y="802730"/>
                </a:lnTo>
                <a:lnTo>
                  <a:pt x="263818" y="773655"/>
                </a:lnTo>
                <a:lnTo>
                  <a:pt x="210057" y="733790"/>
                </a:lnTo>
                <a:lnTo>
                  <a:pt x="164805" y="683905"/>
                </a:lnTo>
                <a:lnTo>
                  <a:pt x="129123" y="625056"/>
                </a:lnTo>
                <a:lnTo>
                  <a:pt x="103570" y="557969"/>
                </a:lnTo>
                <a:lnTo>
                  <a:pt x="90596" y="486135"/>
                </a:lnTo>
                <a:lnTo>
                  <a:pt x="88976" y="448640"/>
                </a:lnTo>
                <a:lnTo>
                  <a:pt x="90540" y="411164"/>
                </a:lnTo>
                <a:lnTo>
                  <a:pt x="103056" y="339326"/>
                </a:lnTo>
                <a:lnTo>
                  <a:pt x="127794" y="272232"/>
                </a:lnTo>
                <a:lnTo>
                  <a:pt x="163010" y="213367"/>
                </a:lnTo>
                <a:lnTo>
                  <a:pt x="208203" y="163487"/>
                </a:lnTo>
                <a:lnTo>
                  <a:pt x="261964" y="123629"/>
                </a:lnTo>
                <a:lnTo>
                  <a:pt x="323782" y="94553"/>
                </a:lnTo>
                <a:lnTo>
                  <a:pt x="391910" y="79720"/>
                </a:lnTo>
                <a:lnTo>
                  <a:pt x="428243" y="77863"/>
                </a:lnTo>
                <a:lnTo>
                  <a:pt x="680117" y="77863"/>
                </a:lnTo>
                <a:lnTo>
                  <a:pt x="658057" y="61710"/>
                </a:lnTo>
                <a:lnTo>
                  <a:pt x="620115" y="39865"/>
                </a:lnTo>
                <a:lnTo>
                  <a:pt x="578568" y="22427"/>
                </a:lnTo>
                <a:lnTo>
                  <a:pt x="532738" y="9969"/>
                </a:lnTo>
                <a:lnTo>
                  <a:pt x="482628" y="2492"/>
                </a:lnTo>
                <a:lnTo>
                  <a:pt x="428243" y="0"/>
                </a:lnTo>
                <a:close/>
              </a:path>
              <a:path w="765810" h="897889">
                <a:moveTo>
                  <a:pt x="706323" y="697064"/>
                </a:moveTo>
                <a:lnTo>
                  <a:pt x="656485" y="747115"/>
                </a:lnTo>
                <a:lnTo>
                  <a:pt x="592302" y="786041"/>
                </a:lnTo>
                <a:lnTo>
                  <a:pt x="555281" y="800640"/>
                </a:lnTo>
                <a:lnTo>
                  <a:pt x="515597" y="811066"/>
                </a:lnTo>
                <a:lnTo>
                  <a:pt x="473252" y="817320"/>
                </a:lnTo>
                <a:lnTo>
                  <a:pt x="428243" y="819404"/>
                </a:lnTo>
                <a:lnTo>
                  <a:pt x="687109" y="819404"/>
                </a:lnTo>
                <a:lnTo>
                  <a:pt x="703762" y="808067"/>
                </a:lnTo>
                <a:lnTo>
                  <a:pt x="736726" y="779973"/>
                </a:lnTo>
                <a:lnTo>
                  <a:pt x="765644" y="748969"/>
                </a:lnTo>
                <a:lnTo>
                  <a:pt x="706323" y="697064"/>
                </a:lnTo>
                <a:close/>
              </a:path>
              <a:path w="765810" h="897889">
                <a:moveTo>
                  <a:pt x="680117" y="77863"/>
                </a:moveTo>
                <a:lnTo>
                  <a:pt x="428243" y="77863"/>
                </a:lnTo>
                <a:lnTo>
                  <a:pt x="472789" y="79894"/>
                </a:lnTo>
                <a:lnTo>
                  <a:pt x="513748" y="85982"/>
                </a:lnTo>
                <a:lnTo>
                  <a:pt x="551118" y="96123"/>
                </a:lnTo>
                <a:lnTo>
                  <a:pt x="615539" y="127981"/>
                </a:lnTo>
                <a:lnTo>
                  <a:pt x="668828" y="172010"/>
                </a:lnTo>
                <a:lnTo>
                  <a:pt x="691489" y="198373"/>
                </a:lnTo>
                <a:lnTo>
                  <a:pt x="754519" y="150164"/>
                </a:lnTo>
                <a:lnTo>
                  <a:pt x="725264" y="116860"/>
                </a:lnTo>
                <a:lnTo>
                  <a:pt x="693108" y="87375"/>
                </a:lnTo>
                <a:lnTo>
                  <a:pt x="680117" y="7786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5401945" y="3891965"/>
            <a:ext cx="702945" cy="897890"/>
          </a:xfrm>
          <a:custGeom>
            <a:avLst/>
            <a:gdLst/>
            <a:ahLst/>
            <a:cxnLst/>
            <a:rect l="l" t="t" r="r" b="b"/>
            <a:pathLst>
              <a:path w="702945" h="897889">
                <a:moveTo>
                  <a:pt x="370776" y="346671"/>
                </a:moveTo>
                <a:lnTo>
                  <a:pt x="322573" y="348123"/>
                </a:lnTo>
                <a:lnTo>
                  <a:pt x="278076" y="352474"/>
                </a:lnTo>
                <a:lnTo>
                  <a:pt x="237288" y="359718"/>
                </a:lnTo>
                <a:lnTo>
                  <a:pt x="200215" y="369849"/>
                </a:lnTo>
                <a:lnTo>
                  <a:pt x="136247" y="397208"/>
                </a:lnTo>
                <a:lnTo>
                  <a:pt x="85280" y="432892"/>
                </a:lnTo>
                <a:lnTo>
                  <a:pt x="46804" y="476465"/>
                </a:lnTo>
                <a:lnTo>
                  <a:pt x="20396" y="527431"/>
                </a:lnTo>
                <a:lnTo>
                  <a:pt x="5087" y="583747"/>
                </a:lnTo>
                <a:lnTo>
                  <a:pt x="0" y="643293"/>
                </a:lnTo>
                <a:lnTo>
                  <a:pt x="1678" y="679631"/>
                </a:lnTo>
                <a:lnTo>
                  <a:pt x="15114" y="742196"/>
                </a:lnTo>
                <a:lnTo>
                  <a:pt x="41291" y="791724"/>
                </a:lnTo>
                <a:lnTo>
                  <a:pt x="76052" y="830662"/>
                </a:lnTo>
                <a:lnTo>
                  <a:pt x="118403" y="859571"/>
                </a:lnTo>
                <a:lnTo>
                  <a:pt x="166601" y="879494"/>
                </a:lnTo>
                <a:lnTo>
                  <a:pt x="219676" y="891022"/>
                </a:lnTo>
                <a:lnTo>
                  <a:pt x="273437" y="896585"/>
                </a:lnTo>
                <a:lnTo>
                  <a:pt x="300329" y="897280"/>
                </a:lnTo>
                <a:lnTo>
                  <a:pt x="318335" y="896812"/>
                </a:lnTo>
                <a:lnTo>
                  <a:pt x="356809" y="893095"/>
                </a:lnTo>
                <a:lnTo>
                  <a:pt x="398233" y="885453"/>
                </a:lnTo>
                <a:lnTo>
                  <a:pt x="440867" y="872472"/>
                </a:lnTo>
                <a:lnTo>
                  <a:pt x="484079" y="853774"/>
                </a:lnTo>
                <a:lnTo>
                  <a:pt x="525862" y="828233"/>
                </a:lnTo>
                <a:lnTo>
                  <a:pt x="535004" y="821270"/>
                </a:lnTo>
                <a:lnTo>
                  <a:pt x="309600" y="821270"/>
                </a:lnTo>
                <a:lnTo>
                  <a:pt x="263532" y="818607"/>
                </a:lnTo>
                <a:lnTo>
                  <a:pt x="221759" y="810615"/>
                </a:lnTo>
                <a:lnTo>
                  <a:pt x="184279" y="797289"/>
                </a:lnTo>
                <a:lnTo>
                  <a:pt x="123911" y="754187"/>
                </a:lnTo>
                <a:lnTo>
                  <a:pt x="92866" y="686525"/>
                </a:lnTo>
                <a:lnTo>
                  <a:pt x="88988" y="643293"/>
                </a:lnTo>
                <a:lnTo>
                  <a:pt x="89508" y="627024"/>
                </a:lnTo>
                <a:lnTo>
                  <a:pt x="97332" y="571919"/>
                </a:lnTo>
                <a:lnTo>
                  <a:pt x="110758" y="533460"/>
                </a:lnTo>
                <a:lnTo>
                  <a:pt x="134404" y="497763"/>
                </a:lnTo>
                <a:lnTo>
                  <a:pt x="169856" y="466263"/>
                </a:lnTo>
                <a:lnTo>
                  <a:pt x="218757" y="440296"/>
                </a:lnTo>
                <a:lnTo>
                  <a:pt x="284105" y="422916"/>
                </a:lnTo>
                <a:lnTo>
                  <a:pt x="324081" y="418568"/>
                </a:lnTo>
                <a:lnTo>
                  <a:pt x="368922" y="417118"/>
                </a:lnTo>
                <a:lnTo>
                  <a:pt x="697052" y="417118"/>
                </a:lnTo>
                <a:lnTo>
                  <a:pt x="697052" y="365213"/>
                </a:lnTo>
                <a:lnTo>
                  <a:pt x="613625" y="365213"/>
                </a:lnTo>
                <a:lnTo>
                  <a:pt x="591138" y="361633"/>
                </a:lnTo>
                <a:lnTo>
                  <a:pt x="566345" y="358271"/>
                </a:lnTo>
                <a:lnTo>
                  <a:pt x="509816" y="352234"/>
                </a:lnTo>
                <a:lnTo>
                  <a:pt x="444468" y="348067"/>
                </a:lnTo>
                <a:lnTo>
                  <a:pt x="408664" y="347021"/>
                </a:lnTo>
                <a:lnTo>
                  <a:pt x="370776" y="346671"/>
                </a:lnTo>
                <a:close/>
              </a:path>
              <a:path w="702945" h="897889">
                <a:moveTo>
                  <a:pt x="697052" y="732282"/>
                </a:moveTo>
                <a:lnTo>
                  <a:pt x="619188" y="732282"/>
                </a:lnTo>
                <a:lnTo>
                  <a:pt x="619303" y="805983"/>
                </a:lnTo>
                <a:lnTo>
                  <a:pt x="619648" y="817575"/>
                </a:lnTo>
                <a:lnTo>
                  <a:pt x="620232" y="828286"/>
                </a:lnTo>
                <a:lnTo>
                  <a:pt x="621042" y="837958"/>
                </a:lnTo>
                <a:lnTo>
                  <a:pt x="621157" y="847924"/>
                </a:lnTo>
                <a:lnTo>
                  <a:pt x="621503" y="857423"/>
                </a:lnTo>
                <a:lnTo>
                  <a:pt x="622082" y="866456"/>
                </a:lnTo>
                <a:lnTo>
                  <a:pt x="622896" y="875030"/>
                </a:lnTo>
                <a:lnTo>
                  <a:pt x="702614" y="875030"/>
                </a:lnTo>
                <a:lnTo>
                  <a:pt x="701681" y="863442"/>
                </a:lnTo>
                <a:lnTo>
                  <a:pt x="700751" y="850930"/>
                </a:lnTo>
                <a:lnTo>
                  <a:pt x="698091" y="810559"/>
                </a:lnTo>
                <a:lnTo>
                  <a:pt x="697166" y="782286"/>
                </a:lnTo>
                <a:lnTo>
                  <a:pt x="697052" y="732282"/>
                </a:lnTo>
                <a:close/>
              </a:path>
              <a:path w="702945" h="897889">
                <a:moveTo>
                  <a:pt x="697052" y="417118"/>
                </a:moveTo>
                <a:lnTo>
                  <a:pt x="368922" y="417118"/>
                </a:lnTo>
                <a:lnTo>
                  <a:pt x="412305" y="417525"/>
                </a:lnTo>
                <a:lnTo>
                  <a:pt x="451642" y="418744"/>
                </a:lnTo>
                <a:lnTo>
                  <a:pt x="518159" y="423608"/>
                </a:lnTo>
                <a:lnTo>
                  <a:pt x="571687" y="430807"/>
                </a:lnTo>
                <a:lnTo>
                  <a:pt x="615480" y="439369"/>
                </a:lnTo>
                <a:lnTo>
                  <a:pt x="615480" y="559866"/>
                </a:lnTo>
                <a:lnTo>
                  <a:pt x="609449" y="607844"/>
                </a:lnTo>
                <a:lnTo>
                  <a:pt x="591388" y="655345"/>
                </a:lnTo>
                <a:lnTo>
                  <a:pt x="562881" y="700079"/>
                </a:lnTo>
                <a:lnTo>
                  <a:pt x="525564" y="739698"/>
                </a:lnTo>
                <a:lnTo>
                  <a:pt x="480385" y="773074"/>
                </a:lnTo>
                <a:lnTo>
                  <a:pt x="428243" y="799020"/>
                </a:lnTo>
                <a:lnTo>
                  <a:pt x="370765" y="815708"/>
                </a:lnTo>
                <a:lnTo>
                  <a:pt x="309600" y="821270"/>
                </a:lnTo>
                <a:lnTo>
                  <a:pt x="535004" y="821270"/>
                </a:lnTo>
                <a:lnTo>
                  <a:pt x="565481" y="795727"/>
                </a:lnTo>
                <a:lnTo>
                  <a:pt x="602095" y="755403"/>
                </a:lnTo>
                <a:lnTo>
                  <a:pt x="619188" y="732282"/>
                </a:lnTo>
                <a:lnTo>
                  <a:pt x="697052" y="732282"/>
                </a:lnTo>
                <a:lnTo>
                  <a:pt x="697052" y="417118"/>
                </a:lnTo>
                <a:close/>
              </a:path>
              <a:path w="702945" h="897889">
                <a:moveTo>
                  <a:pt x="612791" y="76009"/>
                </a:moveTo>
                <a:lnTo>
                  <a:pt x="354088" y="76009"/>
                </a:lnTo>
                <a:lnTo>
                  <a:pt x="384666" y="76704"/>
                </a:lnTo>
                <a:lnTo>
                  <a:pt x="413399" y="78790"/>
                </a:lnTo>
                <a:lnTo>
                  <a:pt x="465327" y="87134"/>
                </a:lnTo>
                <a:lnTo>
                  <a:pt x="509812" y="102431"/>
                </a:lnTo>
                <a:lnTo>
                  <a:pt x="546887" y="126072"/>
                </a:lnTo>
                <a:lnTo>
                  <a:pt x="576089" y="158515"/>
                </a:lnTo>
                <a:lnTo>
                  <a:pt x="596938" y="200215"/>
                </a:lnTo>
                <a:lnTo>
                  <a:pt x="609453" y="252599"/>
                </a:lnTo>
                <a:lnTo>
                  <a:pt x="613625" y="317004"/>
                </a:lnTo>
                <a:lnTo>
                  <a:pt x="613625" y="365213"/>
                </a:lnTo>
                <a:lnTo>
                  <a:pt x="697052" y="365213"/>
                </a:lnTo>
                <a:lnTo>
                  <a:pt x="697052" y="304038"/>
                </a:lnTo>
                <a:lnTo>
                  <a:pt x="693454" y="242495"/>
                </a:lnTo>
                <a:lnTo>
                  <a:pt x="682662" y="188367"/>
                </a:lnTo>
                <a:lnTo>
                  <a:pt x="664679" y="141650"/>
                </a:lnTo>
                <a:lnTo>
                  <a:pt x="639507" y="102344"/>
                </a:lnTo>
                <a:lnTo>
                  <a:pt x="612791" y="76009"/>
                </a:lnTo>
                <a:close/>
              </a:path>
              <a:path w="702945" h="897889">
                <a:moveTo>
                  <a:pt x="352234" y="0"/>
                </a:moveTo>
                <a:lnTo>
                  <a:pt x="297830" y="2320"/>
                </a:lnTo>
                <a:lnTo>
                  <a:pt x="247716" y="9277"/>
                </a:lnTo>
                <a:lnTo>
                  <a:pt x="201894" y="20863"/>
                </a:lnTo>
                <a:lnTo>
                  <a:pt x="160362" y="37071"/>
                </a:lnTo>
                <a:lnTo>
                  <a:pt x="123676" y="55388"/>
                </a:lnTo>
                <a:lnTo>
                  <a:pt x="66669" y="90613"/>
                </a:lnTo>
                <a:lnTo>
                  <a:pt x="46342" y="107530"/>
                </a:lnTo>
                <a:lnTo>
                  <a:pt x="90843" y="164998"/>
                </a:lnTo>
                <a:lnTo>
                  <a:pt x="109317" y="150920"/>
                </a:lnTo>
                <a:lnTo>
                  <a:pt x="131384" y="136496"/>
                </a:lnTo>
                <a:lnTo>
                  <a:pt x="186308" y="106603"/>
                </a:lnTo>
                <a:lnTo>
                  <a:pt x="259307" y="83658"/>
                </a:lnTo>
                <a:lnTo>
                  <a:pt x="303975" y="77921"/>
                </a:lnTo>
                <a:lnTo>
                  <a:pt x="354088" y="76009"/>
                </a:lnTo>
                <a:lnTo>
                  <a:pt x="612791" y="76009"/>
                </a:lnTo>
                <a:lnTo>
                  <a:pt x="607148" y="70446"/>
                </a:lnTo>
                <a:lnTo>
                  <a:pt x="568167" y="45090"/>
                </a:lnTo>
                <a:lnTo>
                  <a:pt x="523187" y="25366"/>
                </a:lnTo>
                <a:lnTo>
                  <a:pt x="472205" y="11275"/>
                </a:lnTo>
                <a:lnTo>
                  <a:pt x="415221" y="2819"/>
                </a:lnTo>
                <a:lnTo>
                  <a:pt x="35223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6180544" y="3530460"/>
            <a:ext cx="784225" cy="1259205"/>
          </a:xfrm>
          <a:custGeom>
            <a:avLst/>
            <a:gdLst/>
            <a:ahLst/>
            <a:cxnLst/>
            <a:rect l="l" t="t" r="r" b="b"/>
            <a:pathLst>
              <a:path w="784225" h="1259204">
                <a:moveTo>
                  <a:pt x="439369" y="361505"/>
                </a:moveTo>
                <a:lnTo>
                  <a:pt x="392149" y="363535"/>
                </a:lnTo>
                <a:lnTo>
                  <a:pt x="346900" y="369622"/>
                </a:lnTo>
                <a:lnTo>
                  <a:pt x="303623" y="379759"/>
                </a:lnTo>
                <a:lnTo>
                  <a:pt x="262318" y="393941"/>
                </a:lnTo>
                <a:lnTo>
                  <a:pt x="223389" y="411855"/>
                </a:lnTo>
                <a:lnTo>
                  <a:pt x="187240" y="433120"/>
                </a:lnTo>
                <a:lnTo>
                  <a:pt x="153871" y="457738"/>
                </a:lnTo>
                <a:lnTo>
                  <a:pt x="123278" y="485711"/>
                </a:lnTo>
                <a:lnTo>
                  <a:pt x="95702" y="516949"/>
                </a:lnTo>
                <a:lnTo>
                  <a:pt x="71366" y="551305"/>
                </a:lnTo>
                <a:lnTo>
                  <a:pt x="50275" y="588783"/>
                </a:lnTo>
                <a:lnTo>
                  <a:pt x="32435" y="629386"/>
                </a:lnTo>
                <a:lnTo>
                  <a:pt x="18243" y="672792"/>
                </a:lnTo>
                <a:lnTo>
                  <a:pt x="8107" y="718621"/>
                </a:lnTo>
                <a:lnTo>
                  <a:pt x="2026" y="766876"/>
                </a:lnTo>
                <a:lnTo>
                  <a:pt x="0" y="817562"/>
                </a:lnTo>
                <a:lnTo>
                  <a:pt x="1446" y="863162"/>
                </a:lnTo>
                <a:lnTo>
                  <a:pt x="5786" y="907248"/>
                </a:lnTo>
                <a:lnTo>
                  <a:pt x="13024" y="949827"/>
                </a:lnTo>
                <a:lnTo>
                  <a:pt x="23164" y="990904"/>
                </a:lnTo>
                <a:lnTo>
                  <a:pt x="36256" y="1029892"/>
                </a:lnTo>
                <a:lnTo>
                  <a:pt x="52363" y="1066215"/>
                </a:lnTo>
                <a:lnTo>
                  <a:pt x="71483" y="1099871"/>
                </a:lnTo>
                <a:lnTo>
                  <a:pt x="118815" y="1158969"/>
                </a:lnTo>
                <a:lnTo>
                  <a:pt x="178604" y="1205780"/>
                </a:lnTo>
                <a:lnTo>
                  <a:pt x="213229" y="1224497"/>
                </a:lnTo>
                <a:lnTo>
                  <a:pt x="250962" y="1239487"/>
                </a:lnTo>
                <a:lnTo>
                  <a:pt x="291974" y="1250207"/>
                </a:lnTo>
                <a:lnTo>
                  <a:pt x="336237" y="1256640"/>
                </a:lnTo>
                <a:lnTo>
                  <a:pt x="383755" y="1258785"/>
                </a:lnTo>
                <a:lnTo>
                  <a:pt x="423957" y="1257103"/>
                </a:lnTo>
                <a:lnTo>
                  <a:pt x="495325" y="1243655"/>
                </a:lnTo>
                <a:lnTo>
                  <a:pt x="554885" y="1218178"/>
                </a:lnTo>
                <a:lnTo>
                  <a:pt x="604018" y="1188983"/>
                </a:lnTo>
                <a:lnTo>
                  <a:pt x="614840" y="1180909"/>
                </a:lnTo>
                <a:lnTo>
                  <a:pt x="393026" y="1180909"/>
                </a:lnTo>
                <a:lnTo>
                  <a:pt x="352929" y="1179058"/>
                </a:lnTo>
                <a:lnTo>
                  <a:pt x="282479" y="1164235"/>
                </a:lnTo>
                <a:lnTo>
                  <a:pt x="224722" y="1135161"/>
                </a:lnTo>
                <a:lnTo>
                  <a:pt x="177911" y="1095296"/>
                </a:lnTo>
                <a:lnTo>
                  <a:pt x="141647" y="1045588"/>
                </a:lnTo>
                <a:lnTo>
                  <a:pt x="115230" y="988123"/>
                </a:lnTo>
                <a:lnTo>
                  <a:pt x="98370" y="923701"/>
                </a:lnTo>
                <a:lnTo>
                  <a:pt x="90030" y="855103"/>
                </a:lnTo>
                <a:lnTo>
                  <a:pt x="88988" y="819416"/>
                </a:lnTo>
                <a:lnTo>
                  <a:pt x="90841" y="771099"/>
                </a:lnTo>
                <a:lnTo>
                  <a:pt x="96400" y="726255"/>
                </a:lnTo>
                <a:lnTo>
                  <a:pt x="105667" y="684889"/>
                </a:lnTo>
                <a:lnTo>
                  <a:pt x="118643" y="647001"/>
                </a:lnTo>
                <a:lnTo>
                  <a:pt x="153168" y="581193"/>
                </a:lnTo>
                <a:lnTo>
                  <a:pt x="197446" y="528358"/>
                </a:lnTo>
                <a:lnTo>
                  <a:pt x="249797" y="488281"/>
                </a:lnTo>
                <a:lnTo>
                  <a:pt x="308673" y="460692"/>
                </a:lnTo>
                <a:lnTo>
                  <a:pt x="371932" y="444711"/>
                </a:lnTo>
                <a:lnTo>
                  <a:pt x="437515" y="439369"/>
                </a:lnTo>
                <a:lnTo>
                  <a:pt x="692495" y="439369"/>
                </a:lnTo>
                <a:lnTo>
                  <a:pt x="680130" y="432192"/>
                </a:lnTo>
                <a:lnTo>
                  <a:pt x="641197" y="411797"/>
                </a:lnTo>
                <a:lnTo>
                  <a:pt x="601972" y="394996"/>
                </a:lnTo>
                <a:lnTo>
                  <a:pt x="560728" y="381095"/>
                </a:lnTo>
                <a:lnTo>
                  <a:pt x="515307" y="368813"/>
                </a:lnTo>
                <a:lnTo>
                  <a:pt x="465720" y="362319"/>
                </a:lnTo>
                <a:lnTo>
                  <a:pt x="439369" y="361505"/>
                </a:lnTo>
                <a:close/>
              </a:path>
              <a:path w="784225" h="1259204">
                <a:moveTo>
                  <a:pt x="780478" y="1088224"/>
                </a:moveTo>
                <a:lnTo>
                  <a:pt x="698906" y="1088224"/>
                </a:lnTo>
                <a:lnTo>
                  <a:pt x="699021" y="1154104"/>
                </a:lnTo>
                <a:lnTo>
                  <a:pt x="699366" y="1166328"/>
                </a:lnTo>
                <a:lnTo>
                  <a:pt x="699945" y="1177740"/>
                </a:lnTo>
                <a:lnTo>
                  <a:pt x="700760" y="1188338"/>
                </a:lnTo>
                <a:lnTo>
                  <a:pt x="700862" y="1198996"/>
                </a:lnTo>
                <a:lnTo>
                  <a:pt x="701029" y="1205780"/>
                </a:lnTo>
                <a:lnTo>
                  <a:pt x="701220" y="1212446"/>
                </a:lnTo>
                <a:lnTo>
                  <a:pt x="701830" y="1224948"/>
                </a:lnTo>
                <a:lnTo>
                  <a:pt x="702614" y="1236535"/>
                </a:lnTo>
                <a:lnTo>
                  <a:pt x="784186" y="1236535"/>
                </a:lnTo>
                <a:lnTo>
                  <a:pt x="783350" y="1224483"/>
                </a:lnTo>
                <a:lnTo>
                  <a:pt x="782793" y="1212435"/>
                </a:lnTo>
                <a:lnTo>
                  <a:pt x="782447" y="1198996"/>
                </a:lnTo>
                <a:lnTo>
                  <a:pt x="782332" y="1184630"/>
                </a:lnTo>
                <a:lnTo>
                  <a:pt x="781517" y="1172065"/>
                </a:lnTo>
                <a:lnTo>
                  <a:pt x="780960" y="1158969"/>
                </a:lnTo>
                <a:lnTo>
                  <a:pt x="780593" y="1143791"/>
                </a:lnTo>
                <a:lnTo>
                  <a:pt x="780478" y="1088224"/>
                </a:lnTo>
                <a:close/>
              </a:path>
              <a:path w="784225" h="1259204">
                <a:moveTo>
                  <a:pt x="692495" y="439369"/>
                </a:moveTo>
                <a:lnTo>
                  <a:pt x="437515" y="439369"/>
                </a:lnTo>
                <a:lnTo>
                  <a:pt x="469025" y="440297"/>
                </a:lnTo>
                <a:lnTo>
                  <a:pt x="498744" y="443090"/>
                </a:lnTo>
                <a:lnTo>
                  <a:pt x="552450" y="454202"/>
                </a:lnTo>
                <a:lnTo>
                  <a:pt x="597865" y="469976"/>
                </a:lnTo>
                <a:lnTo>
                  <a:pt x="634022" y="487578"/>
                </a:lnTo>
                <a:lnTo>
                  <a:pt x="668778" y="509368"/>
                </a:lnTo>
                <a:lnTo>
                  <a:pt x="698906" y="533920"/>
                </a:lnTo>
                <a:lnTo>
                  <a:pt x="698864" y="907248"/>
                </a:lnTo>
                <a:lnTo>
                  <a:pt x="694264" y="946184"/>
                </a:lnTo>
                <a:lnTo>
                  <a:pt x="680364" y="990904"/>
                </a:lnTo>
                <a:lnTo>
                  <a:pt x="656958" y="1037018"/>
                </a:lnTo>
                <a:lnTo>
                  <a:pt x="623836" y="1080808"/>
                </a:lnTo>
                <a:lnTo>
                  <a:pt x="580945" y="1119981"/>
                </a:lnTo>
                <a:lnTo>
                  <a:pt x="528358" y="1152182"/>
                </a:lnTo>
                <a:lnTo>
                  <a:pt x="465778" y="1173737"/>
                </a:lnTo>
                <a:lnTo>
                  <a:pt x="393026" y="1180909"/>
                </a:lnTo>
                <a:lnTo>
                  <a:pt x="614840" y="1180909"/>
                </a:lnTo>
                <a:lnTo>
                  <a:pt x="646760" y="1154276"/>
                </a:lnTo>
                <a:lnTo>
                  <a:pt x="683839" y="1111640"/>
                </a:lnTo>
                <a:lnTo>
                  <a:pt x="698906" y="1088224"/>
                </a:lnTo>
                <a:lnTo>
                  <a:pt x="780478" y="1088224"/>
                </a:lnTo>
                <a:lnTo>
                  <a:pt x="780478" y="443090"/>
                </a:lnTo>
                <a:lnTo>
                  <a:pt x="698889" y="443080"/>
                </a:lnTo>
                <a:lnTo>
                  <a:pt x="692495" y="439369"/>
                </a:lnTo>
                <a:close/>
              </a:path>
              <a:path w="784225" h="1259204">
                <a:moveTo>
                  <a:pt x="780478" y="0"/>
                </a:moveTo>
                <a:lnTo>
                  <a:pt x="698906" y="0"/>
                </a:lnTo>
                <a:lnTo>
                  <a:pt x="698906" y="443090"/>
                </a:lnTo>
                <a:lnTo>
                  <a:pt x="780478" y="443090"/>
                </a:lnTo>
                <a:lnTo>
                  <a:pt x="78047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7048144" y="3891953"/>
            <a:ext cx="819785" cy="897890"/>
          </a:xfrm>
          <a:custGeom>
            <a:avLst/>
            <a:gdLst/>
            <a:ahLst/>
            <a:cxnLst/>
            <a:rect l="l" t="t" r="r" b="b"/>
            <a:pathLst>
              <a:path w="819784" h="897889">
                <a:moveTo>
                  <a:pt x="411556" y="0"/>
                </a:moveTo>
                <a:lnTo>
                  <a:pt x="367060" y="2206"/>
                </a:lnTo>
                <a:lnTo>
                  <a:pt x="324421" y="8818"/>
                </a:lnTo>
                <a:lnTo>
                  <a:pt x="283640" y="19829"/>
                </a:lnTo>
                <a:lnTo>
                  <a:pt x="244716" y="35229"/>
                </a:lnTo>
                <a:lnTo>
                  <a:pt x="208095" y="54470"/>
                </a:lnTo>
                <a:lnTo>
                  <a:pt x="174259" y="76950"/>
                </a:lnTo>
                <a:lnTo>
                  <a:pt x="143210" y="102672"/>
                </a:lnTo>
                <a:lnTo>
                  <a:pt x="114947" y="131635"/>
                </a:lnTo>
                <a:lnTo>
                  <a:pt x="89505" y="163496"/>
                </a:lnTo>
                <a:lnTo>
                  <a:pt x="66970" y="197908"/>
                </a:lnTo>
                <a:lnTo>
                  <a:pt x="47335" y="234871"/>
                </a:lnTo>
                <a:lnTo>
                  <a:pt x="30594" y="274383"/>
                </a:lnTo>
                <a:lnTo>
                  <a:pt x="17209" y="315870"/>
                </a:lnTo>
                <a:lnTo>
                  <a:pt x="7648" y="358740"/>
                </a:lnTo>
                <a:lnTo>
                  <a:pt x="1912" y="402996"/>
                </a:lnTo>
                <a:lnTo>
                  <a:pt x="0" y="448640"/>
                </a:lnTo>
                <a:lnTo>
                  <a:pt x="2026" y="497597"/>
                </a:lnTo>
                <a:lnTo>
                  <a:pt x="8107" y="544356"/>
                </a:lnTo>
                <a:lnTo>
                  <a:pt x="18243" y="588911"/>
                </a:lnTo>
                <a:lnTo>
                  <a:pt x="32435" y="631253"/>
                </a:lnTo>
                <a:lnTo>
                  <a:pt x="50216" y="671058"/>
                </a:lnTo>
                <a:lnTo>
                  <a:pt x="71132" y="707964"/>
                </a:lnTo>
                <a:lnTo>
                  <a:pt x="95182" y="741970"/>
                </a:lnTo>
                <a:lnTo>
                  <a:pt x="122364" y="773074"/>
                </a:lnTo>
                <a:lnTo>
                  <a:pt x="152538" y="801063"/>
                </a:lnTo>
                <a:lnTo>
                  <a:pt x="185620" y="825688"/>
                </a:lnTo>
                <a:lnTo>
                  <a:pt x="221601" y="846949"/>
                </a:lnTo>
                <a:lnTo>
                  <a:pt x="260476" y="864844"/>
                </a:lnTo>
                <a:lnTo>
                  <a:pt x="301665" y="879026"/>
                </a:lnTo>
                <a:lnTo>
                  <a:pt x="344592" y="889163"/>
                </a:lnTo>
                <a:lnTo>
                  <a:pt x="389257" y="895250"/>
                </a:lnTo>
                <a:lnTo>
                  <a:pt x="435660" y="897280"/>
                </a:lnTo>
                <a:lnTo>
                  <a:pt x="485422" y="894787"/>
                </a:lnTo>
                <a:lnTo>
                  <a:pt x="534603" y="887312"/>
                </a:lnTo>
                <a:lnTo>
                  <a:pt x="583207" y="874857"/>
                </a:lnTo>
                <a:lnTo>
                  <a:pt x="631240" y="857427"/>
                </a:lnTo>
                <a:lnTo>
                  <a:pt x="676483" y="835590"/>
                </a:lnTo>
                <a:lnTo>
                  <a:pt x="701863" y="819416"/>
                </a:lnTo>
                <a:lnTo>
                  <a:pt x="435660" y="819416"/>
                </a:lnTo>
                <a:lnTo>
                  <a:pt x="398512" y="817737"/>
                </a:lnTo>
                <a:lnTo>
                  <a:pt x="329460" y="804296"/>
                </a:lnTo>
                <a:lnTo>
                  <a:pt x="267586" y="777827"/>
                </a:lnTo>
                <a:lnTo>
                  <a:pt x="214291" y="740749"/>
                </a:lnTo>
                <a:lnTo>
                  <a:pt x="169853" y="693704"/>
                </a:lnTo>
                <a:lnTo>
                  <a:pt x="134630" y="638083"/>
                </a:lnTo>
                <a:lnTo>
                  <a:pt x="109017" y="574649"/>
                </a:lnTo>
                <a:lnTo>
                  <a:pt x="95119" y="506518"/>
                </a:lnTo>
                <a:lnTo>
                  <a:pt x="92697" y="470890"/>
                </a:lnTo>
                <a:lnTo>
                  <a:pt x="819416" y="470890"/>
                </a:lnTo>
                <a:lnTo>
                  <a:pt x="817504" y="415110"/>
                </a:lnTo>
                <a:lnTo>
                  <a:pt x="815696" y="398589"/>
                </a:lnTo>
                <a:lnTo>
                  <a:pt x="94551" y="398589"/>
                </a:lnTo>
                <a:lnTo>
                  <a:pt x="97729" y="365742"/>
                </a:lnTo>
                <a:lnTo>
                  <a:pt x="112100" y="303174"/>
                </a:lnTo>
                <a:lnTo>
                  <a:pt x="136778" y="245183"/>
                </a:lnTo>
                <a:lnTo>
                  <a:pt x="169688" y="194203"/>
                </a:lnTo>
                <a:lnTo>
                  <a:pt x="210467" y="150874"/>
                </a:lnTo>
                <a:lnTo>
                  <a:pt x="259129" y="116572"/>
                </a:lnTo>
                <a:lnTo>
                  <a:pt x="315440" y="91951"/>
                </a:lnTo>
                <a:lnTo>
                  <a:pt x="378009" y="79440"/>
                </a:lnTo>
                <a:lnTo>
                  <a:pt x="411556" y="77876"/>
                </a:lnTo>
                <a:lnTo>
                  <a:pt x="655956" y="77876"/>
                </a:lnTo>
                <a:lnTo>
                  <a:pt x="643758" y="68375"/>
                </a:lnTo>
                <a:lnTo>
                  <a:pt x="610042" y="47688"/>
                </a:lnTo>
                <a:lnTo>
                  <a:pt x="573773" y="30594"/>
                </a:lnTo>
                <a:lnTo>
                  <a:pt x="535478" y="17209"/>
                </a:lnTo>
                <a:lnTo>
                  <a:pt x="495674" y="7648"/>
                </a:lnTo>
                <a:lnTo>
                  <a:pt x="454365" y="1912"/>
                </a:lnTo>
                <a:lnTo>
                  <a:pt x="411556" y="0"/>
                </a:lnTo>
                <a:close/>
              </a:path>
              <a:path w="819784" h="897889">
                <a:moveTo>
                  <a:pt x="723011" y="697064"/>
                </a:moveTo>
                <a:lnTo>
                  <a:pt x="683897" y="735642"/>
                </a:lnTo>
                <a:lnTo>
                  <a:pt x="651691" y="757891"/>
                </a:lnTo>
                <a:lnTo>
                  <a:pt x="616000" y="777356"/>
                </a:lnTo>
                <a:lnTo>
                  <a:pt x="577304" y="793869"/>
                </a:lnTo>
                <a:lnTo>
                  <a:pt x="536989" y="806384"/>
                </a:lnTo>
                <a:lnTo>
                  <a:pt x="495621" y="814728"/>
                </a:lnTo>
                <a:lnTo>
                  <a:pt x="455301" y="818895"/>
                </a:lnTo>
                <a:lnTo>
                  <a:pt x="435660" y="819416"/>
                </a:lnTo>
                <a:lnTo>
                  <a:pt x="701863" y="819416"/>
                </a:lnTo>
                <a:lnTo>
                  <a:pt x="716749" y="809929"/>
                </a:lnTo>
                <a:lnTo>
                  <a:pt x="752034" y="780439"/>
                </a:lnTo>
                <a:lnTo>
                  <a:pt x="782332" y="747115"/>
                </a:lnTo>
                <a:lnTo>
                  <a:pt x="723011" y="697064"/>
                </a:lnTo>
                <a:close/>
              </a:path>
              <a:path w="819784" h="897889">
                <a:moveTo>
                  <a:pt x="655956" y="77876"/>
                </a:moveTo>
                <a:lnTo>
                  <a:pt x="411556" y="77876"/>
                </a:lnTo>
                <a:lnTo>
                  <a:pt x="462947" y="81139"/>
                </a:lnTo>
                <a:lnTo>
                  <a:pt x="510333" y="90927"/>
                </a:lnTo>
                <a:lnTo>
                  <a:pt x="553716" y="107239"/>
                </a:lnTo>
                <a:lnTo>
                  <a:pt x="593095" y="130076"/>
                </a:lnTo>
                <a:lnTo>
                  <a:pt x="628472" y="159435"/>
                </a:lnTo>
                <a:lnTo>
                  <a:pt x="659165" y="195115"/>
                </a:lnTo>
                <a:lnTo>
                  <a:pt x="684523" y="236869"/>
                </a:lnTo>
                <a:lnTo>
                  <a:pt x="704544" y="284698"/>
                </a:lnTo>
                <a:lnTo>
                  <a:pt x="719228" y="338604"/>
                </a:lnTo>
                <a:lnTo>
                  <a:pt x="728573" y="398589"/>
                </a:lnTo>
                <a:lnTo>
                  <a:pt x="815696" y="398589"/>
                </a:lnTo>
                <a:lnTo>
                  <a:pt x="802207" y="313608"/>
                </a:lnTo>
                <a:lnTo>
                  <a:pt x="788822" y="267893"/>
                </a:lnTo>
                <a:lnTo>
                  <a:pt x="772016" y="225669"/>
                </a:lnTo>
                <a:lnTo>
                  <a:pt x="752197" y="187029"/>
                </a:lnTo>
                <a:lnTo>
                  <a:pt x="729370" y="151975"/>
                </a:lnTo>
                <a:lnTo>
                  <a:pt x="703541" y="120510"/>
                </a:lnTo>
                <a:lnTo>
                  <a:pt x="674923" y="92650"/>
                </a:lnTo>
                <a:lnTo>
                  <a:pt x="655956" y="7787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7953120" y="3867353"/>
            <a:ext cx="93345" cy="90170"/>
          </a:xfrm>
          <a:custGeom>
            <a:avLst/>
            <a:gdLst/>
            <a:ahLst/>
            <a:cxnLst/>
            <a:rect l="l" t="t" r="r" b="b"/>
            <a:pathLst>
              <a:path w="93345" h="90170">
                <a:moveTo>
                  <a:pt x="0" y="0"/>
                </a:moveTo>
                <a:lnTo>
                  <a:pt x="92849" y="0"/>
                </a:lnTo>
                <a:lnTo>
                  <a:pt x="92849" y="89573"/>
                </a:lnTo>
                <a:lnTo>
                  <a:pt x="0" y="89573"/>
                </a:lnTo>
                <a:lnTo>
                  <a:pt x="0" y="0"/>
                </a:lnTo>
                <a:close/>
              </a:path>
            </a:pathLst>
          </a:custGeom>
          <a:solidFill>
            <a:srgbClr val="39B0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8119960" y="3523970"/>
            <a:ext cx="299720" cy="443865"/>
          </a:xfrm>
          <a:custGeom>
            <a:avLst/>
            <a:gdLst/>
            <a:ahLst/>
            <a:cxnLst/>
            <a:rect l="l" t="t" r="r" b="b"/>
            <a:pathLst>
              <a:path w="299720" h="443864">
                <a:moveTo>
                  <a:pt x="76581" y="0"/>
                </a:moveTo>
                <a:lnTo>
                  <a:pt x="0" y="0"/>
                </a:lnTo>
                <a:lnTo>
                  <a:pt x="0" y="423227"/>
                </a:lnTo>
                <a:lnTo>
                  <a:pt x="38265" y="433578"/>
                </a:lnTo>
                <a:lnTo>
                  <a:pt x="89166" y="441715"/>
                </a:lnTo>
                <a:lnTo>
                  <a:pt x="127228" y="443344"/>
                </a:lnTo>
                <a:lnTo>
                  <a:pt x="146530" y="442511"/>
                </a:lnTo>
                <a:lnTo>
                  <a:pt x="198615" y="430047"/>
                </a:lnTo>
                <a:lnTo>
                  <a:pt x="241024" y="404972"/>
                </a:lnTo>
                <a:lnTo>
                  <a:pt x="267391" y="377139"/>
                </a:lnTo>
                <a:lnTo>
                  <a:pt x="125920" y="377139"/>
                </a:lnTo>
                <a:lnTo>
                  <a:pt x="116222" y="377037"/>
                </a:lnTo>
                <a:lnTo>
                  <a:pt x="76581" y="370649"/>
                </a:lnTo>
                <a:lnTo>
                  <a:pt x="76581" y="255752"/>
                </a:lnTo>
                <a:lnTo>
                  <a:pt x="86635" y="216484"/>
                </a:lnTo>
                <a:lnTo>
                  <a:pt x="130881" y="190014"/>
                </a:lnTo>
                <a:lnTo>
                  <a:pt x="147332" y="188899"/>
                </a:lnTo>
                <a:lnTo>
                  <a:pt x="277394" y="188899"/>
                </a:lnTo>
                <a:lnTo>
                  <a:pt x="270767" y="178350"/>
                </a:lnTo>
                <a:lnTo>
                  <a:pt x="262229" y="167474"/>
                </a:lnTo>
                <a:lnTo>
                  <a:pt x="252683" y="157611"/>
                </a:lnTo>
                <a:lnTo>
                  <a:pt x="242790" y="149301"/>
                </a:lnTo>
                <a:lnTo>
                  <a:pt x="76581" y="149301"/>
                </a:lnTo>
                <a:lnTo>
                  <a:pt x="76581" y="0"/>
                </a:lnTo>
                <a:close/>
              </a:path>
              <a:path w="299720" h="443864">
                <a:moveTo>
                  <a:pt x="277394" y="188899"/>
                </a:moveTo>
                <a:lnTo>
                  <a:pt x="147332" y="188899"/>
                </a:lnTo>
                <a:lnTo>
                  <a:pt x="156729" y="189364"/>
                </a:lnTo>
                <a:lnTo>
                  <a:pt x="165431" y="190760"/>
                </a:lnTo>
                <a:lnTo>
                  <a:pt x="198954" y="210477"/>
                </a:lnTo>
                <a:lnTo>
                  <a:pt x="217131" y="245364"/>
                </a:lnTo>
                <a:lnTo>
                  <a:pt x="221322" y="279120"/>
                </a:lnTo>
                <a:lnTo>
                  <a:pt x="220939" y="288474"/>
                </a:lnTo>
                <a:lnTo>
                  <a:pt x="207451" y="332593"/>
                </a:lnTo>
                <a:lnTo>
                  <a:pt x="175246" y="364615"/>
                </a:lnTo>
                <a:lnTo>
                  <a:pt x="137235" y="376633"/>
                </a:lnTo>
                <a:lnTo>
                  <a:pt x="125920" y="377139"/>
                </a:lnTo>
                <a:lnTo>
                  <a:pt x="267391" y="377139"/>
                </a:lnTo>
                <a:lnTo>
                  <a:pt x="287223" y="341757"/>
                </a:lnTo>
                <a:lnTo>
                  <a:pt x="298485" y="294115"/>
                </a:lnTo>
                <a:lnTo>
                  <a:pt x="299237" y="277177"/>
                </a:lnTo>
                <a:lnTo>
                  <a:pt x="298647" y="261480"/>
                </a:lnTo>
                <a:lnTo>
                  <a:pt x="289826" y="216814"/>
                </a:lnTo>
                <a:lnTo>
                  <a:pt x="278209" y="190196"/>
                </a:lnTo>
                <a:lnTo>
                  <a:pt x="277394" y="188899"/>
                </a:lnTo>
                <a:close/>
              </a:path>
              <a:path w="299720" h="443864">
                <a:moveTo>
                  <a:pt x="159664" y="122034"/>
                </a:moveTo>
                <a:lnTo>
                  <a:pt x="118037" y="127509"/>
                </a:lnTo>
                <a:lnTo>
                  <a:pt x="81360" y="145278"/>
                </a:lnTo>
                <a:lnTo>
                  <a:pt x="76581" y="149301"/>
                </a:lnTo>
                <a:lnTo>
                  <a:pt x="242790" y="149301"/>
                </a:lnTo>
                <a:lnTo>
                  <a:pt x="205123" y="128967"/>
                </a:lnTo>
                <a:lnTo>
                  <a:pt x="159664" y="122034"/>
                </a:lnTo>
                <a:close/>
              </a:path>
            </a:pathLst>
          </a:custGeom>
          <a:solidFill>
            <a:srgbClr val="39B0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8473046" y="3523957"/>
            <a:ext cx="81915" cy="80645"/>
          </a:xfrm>
          <a:custGeom>
            <a:avLst/>
            <a:gdLst/>
            <a:ahLst/>
            <a:cxnLst/>
            <a:rect l="l" t="t" r="r" b="b"/>
            <a:pathLst>
              <a:path w="81915" h="80645">
                <a:moveTo>
                  <a:pt x="81813" y="0"/>
                </a:moveTo>
                <a:lnTo>
                  <a:pt x="0" y="0"/>
                </a:lnTo>
                <a:lnTo>
                  <a:pt x="0" y="80479"/>
                </a:lnTo>
                <a:lnTo>
                  <a:pt x="81813" y="80479"/>
                </a:lnTo>
                <a:lnTo>
                  <a:pt x="81813" y="0"/>
                </a:lnTo>
                <a:close/>
              </a:path>
            </a:pathLst>
          </a:custGeom>
          <a:solidFill>
            <a:srgbClr val="39B0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8513953" y="3652482"/>
            <a:ext cx="0" cy="304800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0"/>
                </a:moveTo>
                <a:lnTo>
                  <a:pt x="0" y="304431"/>
                </a:lnTo>
              </a:path>
            </a:pathLst>
          </a:custGeom>
          <a:ln w="76606">
            <a:solidFill>
              <a:srgbClr val="39B0C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8204669" y="1878520"/>
            <a:ext cx="139065" cy="140335"/>
          </a:xfrm>
          <a:custGeom>
            <a:avLst/>
            <a:gdLst/>
            <a:ahLst/>
            <a:cxnLst/>
            <a:rect l="l" t="t" r="r" b="b"/>
            <a:pathLst>
              <a:path w="139065" h="140335">
                <a:moveTo>
                  <a:pt x="0" y="0"/>
                </a:moveTo>
                <a:lnTo>
                  <a:pt x="139026" y="0"/>
                </a:lnTo>
                <a:lnTo>
                  <a:pt x="139026" y="140284"/>
                </a:lnTo>
                <a:lnTo>
                  <a:pt x="0" y="140284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8204669" y="2091740"/>
            <a:ext cx="139065" cy="140335"/>
          </a:xfrm>
          <a:custGeom>
            <a:avLst/>
            <a:gdLst/>
            <a:ahLst/>
            <a:cxnLst/>
            <a:rect l="l" t="t" r="r" b="b"/>
            <a:pathLst>
              <a:path w="139065" h="140335">
                <a:moveTo>
                  <a:pt x="0" y="0"/>
                </a:moveTo>
                <a:lnTo>
                  <a:pt x="139026" y="0"/>
                </a:lnTo>
                <a:lnTo>
                  <a:pt x="139026" y="140284"/>
                </a:lnTo>
                <a:lnTo>
                  <a:pt x="0" y="140284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8204669" y="2304961"/>
            <a:ext cx="139065" cy="140335"/>
          </a:xfrm>
          <a:custGeom>
            <a:avLst/>
            <a:gdLst/>
            <a:ahLst/>
            <a:cxnLst/>
            <a:rect l="l" t="t" r="r" b="b"/>
            <a:pathLst>
              <a:path w="139065" h="140335">
                <a:moveTo>
                  <a:pt x="0" y="0"/>
                </a:moveTo>
                <a:lnTo>
                  <a:pt x="139026" y="0"/>
                </a:lnTo>
                <a:lnTo>
                  <a:pt x="139026" y="140284"/>
                </a:lnTo>
                <a:lnTo>
                  <a:pt x="0" y="140284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8204669" y="2518181"/>
            <a:ext cx="139065" cy="140335"/>
          </a:xfrm>
          <a:custGeom>
            <a:avLst/>
            <a:gdLst/>
            <a:ahLst/>
            <a:cxnLst/>
            <a:rect l="l" t="t" r="r" b="b"/>
            <a:pathLst>
              <a:path w="139065" h="140335">
                <a:moveTo>
                  <a:pt x="0" y="0"/>
                </a:moveTo>
                <a:lnTo>
                  <a:pt x="139026" y="0"/>
                </a:lnTo>
                <a:lnTo>
                  <a:pt x="139026" y="140284"/>
                </a:lnTo>
                <a:lnTo>
                  <a:pt x="0" y="140284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8204669" y="2731414"/>
            <a:ext cx="139065" cy="140335"/>
          </a:xfrm>
          <a:custGeom>
            <a:avLst/>
            <a:gdLst/>
            <a:ahLst/>
            <a:cxnLst/>
            <a:rect l="l" t="t" r="r" b="b"/>
            <a:pathLst>
              <a:path w="139065" h="140335">
                <a:moveTo>
                  <a:pt x="0" y="0"/>
                </a:moveTo>
                <a:lnTo>
                  <a:pt x="139026" y="0"/>
                </a:lnTo>
                <a:lnTo>
                  <a:pt x="139026" y="140284"/>
                </a:lnTo>
                <a:lnTo>
                  <a:pt x="0" y="140284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8415820" y="1878520"/>
            <a:ext cx="139065" cy="140335"/>
          </a:xfrm>
          <a:custGeom>
            <a:avLst/>
            <a:gdLst/>
            <a:ahLst/>
            <a:cxnLst/>
            <a:rect l="l" t="t" r="r" b="b"/>
            <a:pathLst>
              <a:path w="139065" h="140335">
                <a:moveTo>
                  <a:pt x="0" y="0"/>
                </a:moveTo>
                <a:lnTo>
                  <a:pt x="139026" y="0"/>
                </a:lnTo>
                <a:lnTo>
                  <a:pt x="139026" y="140284"/>
                </a:lnTo>
                <a:lnTo>
                  <a:pt x="0" y="140284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8415820" y="2091740"/>
            <a:ext cx="139065" cy="140335"/>
          </a:xfrm>
          <a:custGeom>
            <a:avLst/>
            <a:gdLst/>
            <a:ahLst/>
            <a:cxnLst/>
            <a:rect l="l" t="t" r="r" b="b"/>
            <a:pathLst>
              <a:path w="139065" h="140335">
                <a:moveTo>
                  <a:pt x="0" y="0"/>
                </a:moveTo>
                <a:lnTo>
                  <a:pt x="139026" y="0"/>
                </a:lnTo>
                <a:lnTo>
                  <a:pt x="139026" y="140284"/>
                </a:lnTo>
                <a:lnTo>
                  <a:pt x="0" y="140284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8415820" y="2304961"/>
            <a:ext cx="139065" cy="140335"/>
          </a:xfrm>
          <a:custGeom>
            <a:avLst/>
            <a:gdLst/>
            <a:ahLst/>
            <a:cxnLst/>
            <a:rect l="l" t="t" r="r" b="b"/>
            <a:pathLst>
              <a:path w="139065" h="140335">
                <a:moveTo>
                  <a:pt x="0" y="0"/>
                </a:moveTo>
                <a:lnTo>
                  <a:pt x="139026" y="0"/>
                </a:lnTo>
                <a:lnTo>
                  <a:pt x="139026" y="140284"/>
                </a:lnTo>
                <a:lnTo>
                  <a:pt x="0" y="140284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8415820" y="2518181"/>
            <a:ext cx="139065" cy="140335"/>
          </a:xfrm>
          <a:custGeom>
            <a:avLst/>
            <a:gdLst/>
            <a:ahLst/>
            <a:cxnLst/>
            <a:rect l="l" t="t" r="r" b="b"/>
            <a:pathLst>
              <a:path w="139065" h="140335">
                <a:moveTo>
                  <a:pt x="0" y="0"/>
                </a:moveTo>
                <a:lnTo>
                  <a:pt x="139026" y="0"/>
                </a:lnTo>
                <a:lnTo>
                  <a:pt x="139026" y="140284"/>
                </a:lnTo>
                <a:lnTo>
                  <a:pt x="0" y="140284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8415820" y="2731414"/>
            <a:ext cx="139065" cy="140335"/>
          </a:xfrm>
          <a:custGeom>
            <a:avLst/>
            <a:gdLst/>
            <a:ahLst/>
            <a:cxnLst/>
            <a:rect l="l" t="t" r="r" b="b"/>
            <a:pathLst>
              <a:path w="139065" h="140335">
                <a:moveTo>
                  <a:pt x="0" y="0"/>
                </a:moveTo>
                <a:lnTo>
                  <a:pt x="139026" y="0"/>
                </a:lnTo>
                <a:lnTo>
                  <a:pt x="139026" y="140284"/>
                </a:lnTo>
                <a:lnTo>
                  <a:pt x="0" y="140284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7998434" y="1878520"/>
            <a:ext cx="139065" cy="140335"/>
          </a:xfrm>
          <a:custGeom>
            <a:avLst/>
            <a:gdLst/>
            <a:ahLst/>
            <a:cxnLst/>
            <a:rect l="l" t="t" r="r" b="b"/>
            <a:pathLst>
              <a:path w="139065" h="140335">
                <a:moveTo>
                  <a:pt x="0" y="0"/>
                </a:moveTo>
                <a:lnTo>
                  <a:pt x="139026" y="0"/>
                </a:lnTo>
                <a:lnTo>
                  <a:pt x="139026" y="140284"/>
                </a:lnTo>
                <a:lnTo>
                  <a:pt x="0" y="140284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7393457" y="1878520"/>
            <a:ext cx="139065" cy="140335"/>
          </a:xfrm>
          <a:custGeom>
            <a:avLst/>
            <a:gdLst/>
            <a:ahLst/>
            <a:cxnLst/>
            <a:rect l="l" t="t" r="r" b="b"/>
            <a:pathLst>
              <a:path w="139065" h="140335">
                <a:moveTo>
                  <a:pt x="0" y="0"/>
                </a:moveTo>
                <a:lnTo>
                  <a:pt x="139026" y="0"/>
                </a:lnTo>
                <a:lnTo>
                  <a:pt x="139026" y="140284"/>
                </a:lnTo>
                <a:lnTo>
                  <a:pt x="0" y="140284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7187209" y="1878520"/>
            <a:ext cx="139065" cy="140335"/>
          </a:xfrm>
          <a:custGeom>
            <a:avLst/>
            <a:gdLst/>
            <a:ahLst/>
            <a:cxnLst/>
            <a:rect l="l" t="t" r="r" b="b"/>
            <a:pathLst>
              <a:path w="139065" h="140335">
                <a:moveTo>
                  <a:pt x="0" y="0"/>
                </a:moveTo>
                <a:lnTo>
                  <a:pt x="139026" y="0"/>
                </a:lnTo>
                <a:lnTo>
                  <a:pt x="139026" y="140284"/>
                </a:lnTo>
                <a:lnTo>
                  <a:pt x="0" y="140284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6786727" y="2304961"/>
            <a:ext cx="139065" cy="140335"/>
          </a:xfrm>
          <a:custGeom>
            <a:avLst/>
            <a:gdLst/>
            <a:ahLst/>
            <a:cxnLst/>
            <a:rect l="l" t="t" r="r" b="b"/>
            <a:pathLst>
              <a:path w="139065" h="140335">
                <a:moveTo>
                  <a:pt x="0" y="0"/>
                </a:moveTo>
                <a:lnTo>
                  <a:pt x="139026" y="0"/>
                </a:lnTo>
                <a:lnTo>
                  <a:pt x="139026" y="140284"/>
                </a:lnTo>
                <a:lnTo>
                  <a:pt x="0" y="140284"/>
                </a:lnTo>
                <a:lnTo>
                  <a:pt x="0" y="0"/>
                </a:lnTo>
                <a:close/>
              </a:path>
            </a:pathLst>
          </a:custGeom>
          <a:solidFill>
            <a:srgbClr val="39B0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6580479" y="2304961"/>
            <a:ext cx="139065" cy="140335"/>
          </a:xfrm>
          <a:custGeom>
            <a:avLst/>
            <a:gdLst/>
            <a:ahLst/>
            <a:cxnLst/>
            <a:rect l="l" t="t" r="r" b="b"/>
            <a:pathLst>
              <a:path w="139065" h="140335">
                <a:moveTo>
                  <a:pt x="0" y="0"/>
                </a:moveTo>
                <a:lnTo>
                  <a:pt x="139026" y="0"/>
                </a:lnTo>
                <a:lnTo>
                  <a:pt x="139026" y="140284"/>
                </a:lnTo>
                <a:lnTo>
                  <a:pt x="0" y="140284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7998434" y="2091740"/>
            <a:ext cx="139065" cy="140335"/>
          </a:xfrm>
          <a:custGeom>
            <a:avLst/>
            <a:gdLst/>
            <a:ahLst/>
            <a:cxnLst/>
            <a:rect l="l" t="t" r="r" b="b"/>
            <a:pathLst>
              <a:path w="139065" h="140335">
                <a:moveTo>
                  <a:pt x="0" y="0"/>
                </a:moveTo>
                <a:lnTo>
                  <a:pt x="139026" y="0"/>
                </a:lnTo>
                <a:lnTo>
                  <a:pt x="139026" y="140284"/>
                </a:lnTo>
                <a:lnTo>
                  <a:pt x="0" y="140284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7998434" y="2304961"/>
            <a:ext cx="139065" cy="140335"/>
          </a:xfrm>
          <a:custGeom>
            <a:avLst/>
            <a:gdLst/>
            <a:ahLst/>
            <a:cxnLst/>
            <a:rect l="l" t="t" r="r" b="b"/>
            <a:pathLst>
              <a:path w="139065" h="140335">
                <a:moveTo>
                  <a:pt x="0" y="0"/>
                </a:moveTo>
                <a:lnTo>
                  <a:pt x="139026" y="0"/>
                </a:lnTo>
                <a:lnTo>
                  <a:pt x="139026" y="140284"/>
                </a:lnTo>
                <a:lnTo>
                  <a:pt x="0" y="140284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k object 45"/>
          <p:cNvSpPr/>
          <p:nvPr/>
        </p:nvSpPr>
        <p:spPr>
          <a:xfrm>
            <a:off x="7998434" y="2518181"/>
            <a:ext cx="139065" cy="140335"/>
          </a:xfrm>
          <a:custGeom>
            <a:avLst/>
            <a:gdLst/>
            <a:ahLst/>
            <a:cxnLst/>
            <a:rect l="l" t="t" r="r" b="b"/>
            <a:pathLst>
              <a:path w="139065" h="140335">
                <a:moveTo>
                  <a:pt x="0" y="0"/>
                </a:moveTo>
                <a:lnTo>
                  <a:pt x="139026" y="0"/>
                </a:lnTo>
                <a:lnTo>
                  <a:pt x="139026" y="140284"/>
                </a:lnTo>
                <a:lnTo>
                  <a:pt x="0" y="140284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k object 46"/>
          <p:cNvSpPr/>
          <p:nvPr/>
        </p:nvSpPr>
        <p:spPr>
          <a:xfrm>
            <a:off x="7998434" y="2731414"/>
            <a:ext cx="139065" cy="140335"/>
          </a:xfrm>
          <a:custGeom>
            <a:avLst/>
            <a:gdLst/>
            <a:ahLst/>
            <a:cxnLst/>
            <a:rect l="l" t="t" r="r" b="b"/>
            <a:pathLst>
              <a:path w="139065" h="140335">
                <a:moveTo>
                  <a:pt x="0" y="0"/>
                </a:moveTo>
                <a:lnTo>
                  <a:pt x="139026" y="0"/>
                </a:lnTo>
                <a:lnTo>
                  <a:pt x="139026" y="140284"/>
                </a:lnTo>
                <a:lnTo>
                  <a:pt x="0" y="140284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k object 47"/>
          <p:cNvSpPr/>
          <p:nvPr/>
        </p:nvSpPr>
        <p:spPr>
          <a:xfrm>
            <a:off x="7795628" y="1878520"/>
            <a:ext cx="139065" cy="140335"/>
          </a:xfrm>
          <a:custGeom>
            <a:avLst/>
            <a:gdLst/>
            <a:ahLst/>
            <a:cxnLst/>
            <a:rect l="l" t="t" r="r" b="b"/>
            <a:pathLst>
              <a:path w="139065" h="140335">
                <a:moveTo>
                  <a:pt x="0" y="0"/>
                </a:moveTo>
                <a:lnTo>
                  <a:pt x="139014" y="0"/>
                </a:lnTo>
                <a:lnTo>
                  <a:pt x="139014" y="140284"/>
                </a:lnTo>
                <a:lnTo>
                  <a:pt x="0" y="140284"/>
                </a:lnTo>
                <a:lnTo>
                  <a:pt x="0" y="0"/>
                </a:lnTo>
                <a:close/>
              </a:path>
            </a:pathLst>
          </a:custGeom>
          <a:solidFill>
            <a:srgbClr val="00A4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k object 48"/>
          <p:cNvSpPr/>
          <p:nvPr/>
        </p:nvSpPr>
        <p:spPr>
          <a:xfrm>
            <a:off x="7589380" y="1674164"/>
            <a:ext cx="139065" cy="140335"/>
          </a:xfrm>
          <a:custGeom>
            <a:avLst/>
            <a:gdLst/>
            <a:ahLst/>
            <a:cxnLst/>
            <a:rect l="l" t="t" r="r" b="b"/>
            <a:pathLst>
              <a:path w="139065" h="140335">
                <a:moveTo>
                  <a:pt x="0" y="0"/>
                </a:moveTo>
                <a:lnTo>
                  <a:pt x="139014" y="0"/>
                </a:lnTo>
                <a:lnTo>
                  <a:pt x="139014" y="140284"/>
                </a:lnTo>
                <a:lnTo>
                  <a:pt x="0" y="140284"/>
                </a:lnTo>
                <a:lnTo>
                  <a:pt x="0" y="0"/>
                </a:lnTo>
                <a:close/>
              </a:path>
            </a:pathLst>
          </a:custGeom>
          <a:solidFill>
            <a:srgbClr val="F15F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k object 49"/>
          <p:cNvSpPr/>
          <p:nvPr/>
        </p:nvSpPr>
        <p:spPr>
          <a:xfrm>
            <a:off x="7795628" y="2091740"/>
            <a:ext cx="139065" cy="140335"/>
          </a:xfrm>
          <a:custGeom>
            <a:avLst/>
            <a:gdLst/>
            <a:ahLst/>
            <a:cxnLst/>
            <a:rect l="l" t="t" r="r" b="b"/>
            <a:pathLst>
              <a:path w="139065" h="140335">
                <a:moveTo>
                  <a:pt x="0" y="0"/>
                </a:moveTo>
                <a:lnTo>
                  <a:pt x="139014" y="0"/>
                </a:lnTo>
                <a:lnTo>
                  <a:pt x="139014" y="140284"/>
                </a:lnTo>
                <a:lnTo>
                  <a:pt x="0" y="140284"/>
                </a:lnTo>
                <a:lnTo>
                  <a:pt x="0" y="0"/>
                </a:lnTo>
                <a:close/>
              </a:path>
            </a:pathLst>
          </a:custGeom>
          <a:solidFill>
            <a:srgbClr val="F15F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k object 50"/>
          <p:cNvSpPr/>
          <p:nvPr/>
        </p:nvSpPr>
        <p:spPr>
          <a:xfrm>
            <a:off x="7795628" y="2518181"/>
            <a:ext cx="139065" cy="140335"/>
          </a:xfrm>
          <a:custGeom>
            <a:avLst/>
            <a:gdLst/>
            <a:ahLst/>
            <a:cxnLst/>
            <a:rect l="l" t="t" r="r" b="b"/>
            <a:pathLst>
              <a:path w="139065" h="140335">
                <a:moveTo>
                  <a:pt x="0" y="0"/>
                </a:moveTo>
                <a:lnTo>
                  <a:pt x="139014" y="0"/>
                </a:lnTo>
                <a:lnTo>
                  <a:pt x="139014" y="140284"/>
                </a:lnTo>
                <a:lnTo>
                  <a:pt x="0" y="140284"/>
                </a:lnTo>
                <a:lnTo>
                  <a:pt x="0" y="0"/>
                </a:lnTo>
                <a:close/>
              </a:path>
            </a:pathLst>
          </a:custGeom>
          <a:solidFill>
            <a:srgbClr val="97D0D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k object 51"/>
          <p:cNvSpPr/>
          <p:nvPr/>
        </p:nvSpPr>
        <p:spPr>
          <a:xfrm>
            <a:off x="7589380" y="2091740"/>
            <a:ext cx="139065" cy="140335"/>
          </a:xfrm>
          <a:custGeom>
            <a:avLst/>
            <a:gdLst/>
            <a:ahLst/>
            <a:cxnLst/>
            <a:rect l="l" t="t" r="r" b="b"/>
            <a:pathLst>
              <a:path w="139065" h="140335">
                <a:moveTo>
                  <a:pt x="0" y="0"/>
                </a:moveTo>
                <a:lnTo>
                  <a:pt x="139014" y="0"/>
                </a:lnTo>
                <a:lnTo>
                  <a:pt x="139014" y="140284"/>
                </a:lnTo>
                <a:lnTo>
                  <a:pt x="0" y="140284"/>
                </a:lnTo>
                <a:lnTo>
                  <a:pt x="0" y="0"/>
                </a:lnTo>
                <a:close/>
              </a:path>
            </a:pathLst>
          </a:custGeom>
          <a:solidFill>
            <a:srgbClr val="97D0D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k object 52"/>
          <p:cNvSpPr/>
          <p:nvPr/>
        </p:nvSpPr>
        <p:spPr>
          <a:xfrm>
            <a:off x="7589380" y="2518181"/>
            <a:ext cx="139065" cy="140335"/>
          </a:xfrm>
          <a:custGeom>
            <a:avLst/>
            <a:gdLst/>
            <a:ahLst/>
            <a:cxnLst/>
            <a:rect l="l" t="t" r="r" b="b"/>
            <a:pathLst>
              <a:path w="139065" h="140335">
                <a:moveTo>
                  <a:pt x="0" y="0"/>
                </a:moveTo>
                <a:lnTo>
                  <a:pt x="139014" y="0"/>
                </a:lnTo>
                <a:lnTo>
                  <a:pt x="139014" y="140284"/>
                </a:lnTo>
                <a:lnTo>
                  <a:pt x="0" y="140284"/>
                </a:lnTo>
                <a:lnTo>
                  <a:pt x="0" y="0"/>
                </a:lnTo>
                <a:close/>
              </a:path>
            </a:pathLst>
          </a:custGeom>
          <a:solidFill>
            <a:srgbClr val="B2267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bk object 53"/>
          <p:cNvSpPr/>
          <p:nvPr/>
        </p:nvSpPr>
        <p:spPr>
          <a:xfrm>
            <a:off x="7589380" y="2731414"/>
            <a:ext cx="139065" cy="140335"/>
          </a:xfrm>
          <a:custGeom>
            <a:avLst/>
            <a:gdLst/>
            <a:ahLst/>
            <a:cxnLst/>
            <a:rect l="l" t="t" r="r" b="b"/>
            <a:pathLst>
              <a:path w="139065" h="140335">
                <a:moveTo>
                  <a:pt x="0" y="0"/>
                </a:moveTo>
                <a:lnTo>
                  <a:pt x="139014" y="0"/>
                </a:lnTo>
                <a:lnTo>
                  <a:pt x="139014" y="140284"/>
                </a:lnTo>
                <a:lnTo>
                  <a:pt x="0" y="140284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bk object 54"/>
          <p:cNvSpPr/>
          <p:nvPr/>
        </p:nvSpPr>
        <p:spPr>
          <a:xfrm>
            <a:off x="7393457" y="2304961"/>
            <a:ext cx="139065" cy="140335"/>
          </a:xfrm>
          <a:custGeom>
            <a:avLst/>
            <a:gdLst/>
            <a:ahLst/>
            <a:cxnLst/>
            <a:rect l="l" t="t" r="r" b="b"/>
            <a:pathLst>
              <a:path w="139065" h="140335">
                <a:moveTo>
                  <a:pt x="0" y="0"/>
                </a:moveTo>
                <a:lnTo>
                  <a:pt x="139026" y="0"/>
                </a:lnTo>
                <a:lnTo>
                  <a:pt x="139026" y="140284"/>
                </a:lnTo>
                <a:lnTo>
                  <a:pt x="0" y="140284"/>
                </a:lnTo>
                <a:lnTo>
                  <a:pt x="0" y="0"/>
                </a:lnTo>
                <a:close/>
              </a:path>
            </a:pathLst>
          </a:custGeom>
          <a:solidFill>
            <a:srgbClr val="39B0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bk object 55"/>
          <p:cNvSpPr/>
          <p:nvPr/>
        </p:nvSpPr>
        <p:spPr>
          <a:xfrm>
            <a:off x="6989533" y="1878520"/>
            <a:ext cx="139065" cy="140335"/>
          </a:xfrm>
          <a:custGeom>
            <a:avLst/>
            <a:gdLst/>
            <a:ahLst/>
            <a:cxnLst/>
            <a:rect l="l" t="t" r="r" b="b"/>
            <a:pathLst>
              <a:path w="139065" h="140335">
                <a:moveTo>
                  <a:pt x="0" y="0"/>
                </a:moveTo>
                <a:lnTo>
                  <a:pt x="139014" y="0"/>
                </a:lnTo>
                <a:lnTo>
                  <a:pt x="139014" y="140284"/>
                </a:lnTo>
                <a:lnTo>
                  <a:pt x="0" y="140284"/>
                </a:lnTo>
                <a:lnTo>
                  <a:pt x="0" y="0"/>
                </a:lnTo>
                <a:close/>
              </a:path>
            </a:pathLst>
          </a:custGeom>
          <a:solidFill>
            <a:srgbClr val="39B0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bk object 56"/>
          <p:cNvSpPr/>
          <p:nvPr/>
        </p:nvSpPr>
        <p:spPr>
          <a:xfrm>
            <a:off x="6376835" y="1878520"/>
            <a:ext cx="139065" cy="140335"/>
          </a:xfrm>
          <a:custGeom>
            <a:avLst/>
            <a:gdLst/>
            <a:ahLst/>
            <a:cxnLst/>
            <a:rect l="l" t="t" r="r" b="b"/>
            <a:pathLst>
              <a:path w="139065" h="140335">
                <a:moveTo>
                  <a:pt x="0" y="0"/>
                </a:moveTo>
                <a:lnTo>
                  <a:pt x="139014" y="0"/>
                </a:lnTo>
                <a:lnTo>
                  <a:pt x="139014" y="140284"/>
                </a:lnTo>
                <a:lnTo>
                  <a:pt x="0" y="140284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bk object 57"/>
          <p:cNvSpPr/>
          <p:nvPr/>
        </p:nvSpPr>
        <p:spPr>
          <a:xfrm>
            <a:off x="6989533" y="2304961"/>
            <a:ext cx="139065" cy="140335"/>
          </a:xfrm>
          <a:custGeom>
            <a:avLst/>
            <a:gdLst/>
            <a:ahLst/>
            <a:cxnLst/>
            <a:rect l="l" t="t" r="r" b="b"/>
            <a:pathLst>
              <a:path w="139065" h="140335">
                <a:moveTo>
                  <a:pt x="0" y="0"/>
                </a:moveTo>
                <a:lnTo>
                  <a:pt x="139014" y="0"/>
                </a:lnTo>
                <a:lnTo>
                  <a:pt x="139014" y="140284"/>
                </a:lnTo>
                <a:lnTo>
                  <a:pt x="0" y="140284"/>
                </a:lnTo>
                <a:lnTo>
                  <a:pt x="0" y="0"/>
                </a:lnTo>
                <a:close/>
              </a:path>
            </a:pathLst>
          </a:custGeom>
          <a:solidFill>
            <a:srgbClr val="F15F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bk object 58"/>
          <p:cNvSpPr/>
          <p:nvPr/>
        </p:nvSpPr>
        <p:spPr>
          <a:xfrm>
            <a:off x="4410976" y="2301570"/>
            <a:ext cx="139065" cy="140335"/>
          </a:xfrm>
          <a:custGeom>
            <a:avLst/>
            <a:gdLst/>
            <a:ahLst/>
            <a:cxnLst/>
            <a:rect l="l" t="t" r="r" b="b"/>
            <a:pathLst>
              <a:path w="139064" h="140335">
                <a:moveTo>
                  <a:pt x="0" y="0"/>
                </a:moveTo>
                <a:lnTo>
                  <a:pt x="139014" y="0"/>
                </a:lnTo>
                <a:lnTo>
                  <a:pt x="139014" y="140284"/>
                </a:lnTo>
                <a:lnTo>
                  <a:pt x="0" y="140284"/>
                </a:lnTo>
                <a:lnTo>
                  <a:pt x="0" y="0"/>
                </a:lnTo>
                <a:close/>
              </a:path>
            </a:pathLst>
          </a:custGeom>
          <a:solidFill>
            <a:srgbClr val="F15F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bk object 59"/>
          <p:cNvSpPr/>
          <p:nvPr/>
        </p:nvSpPr>
        <p:spPr>
          <a:xfrm>
            <a:off x="6989533" y="2731414"/>
            <a:ext cx="139065" cy="140335"/>
          </a:xfrm>
          <a:custGeom>
            <a:avLst/>
            <a:gdLst/>
            <a:ahLst/>
            <a:cxnLst/>
            <a:rect l="l" t="t" r="r" b="b"/>
            <a:pathLst>
              <a:path w="139065" h="140335">
                <a:moveTo>
                  <a:pt x="0" y="0"/>
                </a:moveTo>
                <a:lnTo>
                  <a:pt x="139014" y="0"/>
                </a:lnTo>
                <a:lnTo>
                  <a:pt x="139014" y="140284"/>
                </a:lnTo>
                <a:lnTo>
                  <a:pt x="0" y="140284"/>
                </a:lnTo>
                <a:lnTo>
                  <a:pt x="0" y="0"/>
                </a:lnTo>
                <a:close/>
              </a:path>
            </a:pathLst>
          </a:custGeom>
          <a:solidFill>
            <a:srgbClr val="B2267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bk object 60"/>
          <p:cNvSpPr/>
          <p:nvPr/>
        </p:nvSpPr>
        <p:spPr>
          <a:xfrm>
            <a:off x="6786727" y="2518181"/>
            <a:ext cx="139065" cy="140335"/>
          </a:xfrm>
          <a:custGeom>
            <a:avLst/>
            <a:gdLst/>
            <a:ahLst/>
            <a:cxnLst/>
            <a:rect l="l" t="t" r="r" b="b"/>
            <a:pathLst>
              <a:path w="139065" h="140335">
                <a:moveTo>
                  <a:pt x="0" y="0"/>
                </a:moveTo>
                <a:lnTo>
                  <a:pt x="139001" y="0"/>
                </a:lnTo>
                <a:lnTo>
                  <a:pt x="139001" y="140284"/>
                </a:lnTo>
                <a:lnTo>
                  <a:pt x="0" y="140284"/>
                </a:lnTo>
                <a:lnTo>
                  <a:pt x="0" y="0"/>
                </a:lnTo>
                <a:close/>
              </a:path>
            </a:pathLst>
          </a:custGeom>
          <a:solidFill>
            <a:srgbClr val="00A4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bk object 61"/>
          <p:cNvSpPr/>
          <p:nvPr/>
        </p:nvSpPr>
        <p:spPr>
          <a:xfrm>
            <a:off x="6580390" y="2091740"/>
            <a:ext cx="139065" cy="140335"/>
          </a:xfrm>
          <a:custGeom>
            <a:avLst/>
            <a:gdLst/>
            <a:ahLst/>
            <a:cxnLst/>
            <a:rect l="l" t="t" r="r" b="b"/>
            <a:pathLst>
              <a:path w="139065" h="140335">
                <a:moveTo>
                  <a:pt x="0" y="0"/>
                </a:moveTo>
                <a:lnTo>
                  <a:pt x="139014" y="0"/>
                </a:lnTo>
                <a:lnTo>
                  <a:pt x="139014" y="140284"/>
                </a:lnTo>
                <a:lnTo>
                  <a:pt x="0" y="140284"/>
                </a:lnTo>
                <a:lnTo>
                  <a:pt x="0" y="0"/>
                </a:lnTo>
                <a:close/>
              </a:path>
            </a:pathLst>
          </a:custGeom>
          <a:solidFill>
            <a:srgbClr val="B2267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bk object 62"/>
          <p:cNvSpPr/>
          <p:nvPr/>
        </p:nvSpPr>
        <p:spPr>
          <a:xfrm>
            <a:off x="6376835" y="2731414"/>
            <a:ext cx="139065" cy="140335"/>
          </a:xfrm>
          <a:custGeom>
            <a:avLst/>
            <a:gdLst/>
            <a:ahLst/>
            <a:cxnLst/>
            <a:rect l="l" t="t" r="r" b="b"/>
            <a:pathLst>
              <a:path w="139065" h="140335">
                <a:moveTo>
                  <a:pt x="0" y="0"/>
                </a:moveTo>
                <a:lnTo>
                  <a:pt x="139014" y="0"/>
                </a:lnTo>
                <a:lnTo>
                  <a:pt x="139014" y="140284"/>
                </a:lnTo>
                <a:lnTo>
                  <a:pt x="0" y="140284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bk object 63"/>
          <p:cNvSpPr/>
          <p:nvPr/>
        </p:nvSpPr>
        <p:spPr>
          <a:xfrm>
            <a:off x="6017463" y="2304961"/>
            <a:ext cx="139065" cy="140335"/>
          </a:xfrm>
          <a:custGeom>
            <a:avLst/>
            <a:gdLst/>
            <a:ahLst/>
            <a:cxnLst/>
            <a:rect l="l" t="t" r="r" b="b"/>
            <a:pathLst>
              <a:path w="139064" h="140335">
                <a:moveTo>
                  <a:pt x="0" y="0"/>
                </a:moveTo>
                <a:lnTo>
                  <a:pt x="139014" y="0"/>
                </a:lnTo>
                <a:lnTo>
                  <a:pt x="139014" y="140284"/>
                </a:lnTo>
                <a:lnTo>
                  <a:pt x="0" y="140284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bk object 64"/>
          <p:cNvSpPr/>
          <p:nvPr/>
        </p:nvSpPr>
        <p:spPr>
          <a:xfrm>
            <a:off x="6017463" y="2731414"/>
            <a:ext cx="139065" cy="140335"/>
          </a:xfrm>
          <a:custGeom>
            <a:avLst/>
            <a:gdLst/>
            <a:ahLst/>
            <a:cxnLst/>
            <a:rect l="l" t="t" r="r" b="b"/>
            <a:pathLst>
              <a:path w="139064" h="140335">
                <a:moveTo>
                  <a:pt x="0" y="0"/>
                </a:moveTo>
                <a:lnTo>
                  <a:pt x="139014" y="0"/>
                </a:lnTo>
                <a:lnTo>
                  <a:pt x="139014" y="140284"/>
                </a:lnTo>
                <a:lnTo>
                  <a:pt x="0" y="140284"/>
                </a:lnTo>
                <a:lnTo>
                  <a:pt x="0" y="0"/>
                </a:lnTo>
                <a:close/>
              </a:path>
            </a:pathLst>
          </a:custGeom>
          <a:solidFill>
            <a:srgbClr val="97D0D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bk object 65"/>
          <p:cNvSpPr/>
          <p:nvPr/>
        </p:nvSpPr>
        <p:spPr>
          <a:xfrm>
            <a:off x="3262604" y="1878520"/>
            <a:ext cx="139065" cy="140335"/>
          </a:xfrm>
          <a:custGeom>
            <a:avLst/>
            <a:gdLst/>
            <a:ahLst/>
            <a:cxnLst/>
            <a:rect l="l" t="t" r="r" b="b"/>
            <a:pathLst>
              <a:path w="139064" h="140335">
                <a:moveTo>
                  <a:pt x="0" y="0"/>
                </a:moveTo>
                <a:lnTo>
                  <a:pt x="139014" y="0"/>
                </a:lnTo>
                <a:lnTo>
                  <a:pt x="139014" y="140284"/>
                </a:lnTo>
                <a:lnTo>
                  <a:pt x="0" y="140284"/>
                </a:lnTo>
                <a:lnTo>
                  <a:pt x="0" y="0"/>
                </a:lnTo>
                <a:close/>
              </a:path>
            </a:pathLst>
          </a:custGeom>
          <a:solidFill>
            <a:srgbClr val="F15F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bk object 66"/>
          <p:cNvSpPr/>
          <p:nvPr/>
        </p:nvSpPr>
        <p:spPr>
          <a:xfrm>
            <a:off x="5666194" y="3158528"/>
            <a:ext cx="139065" cy="140335"/>
          </a:xfrm>
          <a:custGeom>
            <a:avLst/>
            <a:gdLst/>
            <a:ahLst/>
            <a:cxnLst/>
            <a:rect l="l" t="t" r="r" b="b"/>
            <a:pathLst>
              <a:path w="139064" h="140335">
                <a:moveTo>
                  <a:pt x="0" y="0"/>
                </a:moveTo>
                <a:lnTo>
                  <a:pt x="139014" y="0"/>
                </a:lnTo>
                <a:lnTo>
                  <a:pt x="139014" y="140284"/>
                </a:lnTo>
                <a:lnTo>
                  <a:pt x="0" y="140284"/>
                </a:lnTo>
                <a:lnTo>
                  <a:pt x="0" y="0"/>
                </a:lnTo>
                <a:close/>
              </a:path>
            </a:pathLst>
          </a:custGeom>
          <a:solidFill>
            <a:srgbClr val="39B0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bk object 67"/>
          <p:cNvSpPr/>
          <p:nvPr/>
        </p:nvSpPr>
        <p:spPr>
          <a:xfrm>
            <a:off x="5327815" y="1878520"/>
            <a:ext cx="139065" cy="140335"/>
          </a:xfrm>
          <a:custGeom>
            <a:avLst/>
            <a:gdLst/>
            <a:ahLst/>
            <a:cxnLst/>
            <a:rect l="l" t="t" r="r" b="b"/>
            <a:pathLst>
              <a:path w="139064" h="140335">
                <a:moveTo>
                  <a:pt x="0" y="0"/>
                </a:moveTo>
                <a:lnTo>
                  <a:pt x="139014" y="0"/>
                </a:lnTo>
                <a:lnTo>
                  <a:pt x="139014" y="140284"/>
                </a:lnTo>
                <a:lnTo>
                  <a:pt x="0" y="140284"/>
                </a:lnTo>
                <a:lnTo>
                  <a:pt x="0" y="0"/>
                </a:lnTo>
                <a:close/>
              </a:path>
            </a:pathLst>
          </a:custGeom>
          <a:solidFill>
            <a:srgbClr val="39B0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bk object 68"/>
          <p:cNvSpPr/>
          <p:nvPr/>
        </p:nvSpPr>
        <p:spPr>
          <a:xfrm>
            <a:off x="2291588" y="5185028"/>
            <a:ext cx="944613" cy="2168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bk object 69"/>
          <p:cNvSpPr/>
          <p:nvPr/>
        </p:nvSpPr>
        <p:spPr>
          <a:xfrm>
            <a:off x="3332556" y="5185028"/>
            <a:ext cx="1178890" cy="21681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bk object 70"/>
          <p:cNvSpPr/>
          <p:nvPr/>
        </p:nvSpPr>
        <p:spPr>
          <a:xfrm>
            <a:off x="4610506" y="5185028"/>
            <a:ext cx="1551076" cy="28004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bk object 71"/>
          <p:cNvSpPr/>
          <p:nvPr/>
        </p:nvSpPr>
        <p:spPr>
          <a:xfrm>
            <a:off x="7187221" y="2945307"/>
            <a:ext cx="139065" cy="140335"/>
          </a:xfrm>
          <a:custGeom>
            <a:avLst/>
            <a:gdLst/>
            <a:ahLst/>
            <a:cxnLst/>
            <a:rect l="l" t="t" r="r" b="b"/>
            <a:pathLst>
              <a:path w="139065" h="140335">
                <a:moveTo>
                  <a:pt x="0" y="0"/>
                </a:moveTo>
                <a:lnTo>
                  <a:pt x="139014" y="0"/>
                </a:lnTo>
                <a:lnTo>
                  <a:pt x="139014" y="140284"/>
                </a:lnTo>
                <a:lnTo>
                  <a:pt x="0" y="140284"/>
                </a:lnTo>
                <a:lnTo>
                  <a:pt x="0" y="0"/>
                </a:lnTo>
                <a:close/>
              </a:path>
            </a:pathLst>
          </a:custGeom>
          <a:solidFill>
            <a:srgbClr val="F15F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rgbClr val="39B0C8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7/31/2019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7/31/2019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8406" y="6789904"/>
            <a:ext cx="9776587" cy="4216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rgbClr val="39B0C8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7/31/2019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mdonaldson@cascade.bi" TargetMode="Externa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-25822" y="0"/>
            <a:ext cx="10719222" cy="7562850"/>
          </a:xfrm>
          <a:prstGeom prst="rect">
            <a:avLst/>
          </a:prstGeom>
          <a:solidFill>
            <a:srgbClr val="221B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bject 124"/>
          <p:cNvSpPr/>
          <p:nvPr/>
        </p:nvSpPr>
        <p:spPr>
          <a:xfrm>
            <a:off x="2276520" y="6075976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23" y="0"/>
                </a:lnTo>
                <a:lnTo>
                  <a:pt x="201523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FF5C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124"/>
          <p:cNvSpPr/>
          <p:nvPr/>
        </p:nvSpPr>
        <p:spPr>
          <a:xfrm>
            <a:off x="4097299" y="5406599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23" y="0"/>
                </a:lnTo>
                <a:lnTo>
                  <a:pt x="201523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FF5C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124"/>
          <p:cNvSpPr/>
          <p:nvPr/>
        </p:nvSpPr>
        <p:spPr>
          <a:xfrm>
            <a:off x="8206067" y="5406599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23" y="0"/>
                </a:lnTo>
                <a:lnTo>
                  <a:pt x="201523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F15F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124"/>
          <p:cNvSpPr/>
          <p:nvPr/>
        </p:nvSpPr>
        <p:spPr>
          <a:xfrm>
            <a:off x="9486227" y="5729488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23" y="0"/>
                </a:lnTo>
                <a:lnTo>
                  <a:pt x="201523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F15F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24"/>
          <p:cNvSpPr/>
          <p:nvPr/>
        </p:nvSpPr>
        <p:spPr>
          <a:xfrm>
            <a:off x="9156700" y="6435673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23" y="0"/>
                </a:lnTo>
                <a:lnTo>
                  <a:pt x="201523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F15F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41"/>
          <p:cNvSpPr/>
          <p:nvPr/>
        </p:nvSpPr>
        <p:spPr>
          <a:xfrm>
            <a:off x="5589791" y="6075975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23" y="0"/>
                </a:lnTo>
                <a:lnTo>
                  <a:pt x="201523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39B0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41"/>
          <p:cNvSpPr/>
          <p:nvPr/>
        </p:nvSpPr>
        <p:spPr>
          <a:xfrm>
            <a:off x="8206067" y="6075973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23" y="0"/>
                </a:lnTo>
                <a:lnTo>
                  <a:pt x="201523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39B0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41"/>
          <p:cNvSpPr/>
          <p:nvPr/>
        </p:nvSpPr>
        <p:spPr>
          <a:xfrm>
            <a:off x="7863666" y="5406599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23" y="0"/>
                </a:lnTo>
                <a:lnTo>
                  <a:pt x="201523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39B0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1"/>
          <p:cNvSpPr/>
          <p:nvPr/>
        </p:nvSpPr>
        <p:spPr>
          <a:xfrm>
            <a:off x="8814299" y="5406599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23" y="0"/>
                </a:lnTo>
                <a:lnTo>
                  <a:pt x="201523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39B0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41"/>
          <p:cNvSpPr/>
          <p:nvPr/>
        </p:nvSpPr>
        <p:spPr>
          <a:xfrm rot="16200000">
            <a:off x="9486227" y="5047316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23" y="0"/>
                </a:lnTo>
                <a:lnTo>
                  <a:pt x="201523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B2267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70"/>
          <p:cNvSpPr/>
          <p:nvPr/>
        </p:nvSpPr>
        <p:spPr>
          <a:xfrm>
            <a:off x="7557428" y="5729489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4">
                <a:moveTo>
                  <a:pt x="0" y="0"/>
                </a:moveTo>
                <a:lnTo>
                  <a:pt x="201523" y="0"/>
                </a:lnTo>
                <a:lnTo>
                  <a:pt x="201523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B2267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0"/>
          <p:cNvSpPr/>
          <p:nvPr/>
        </p:nvSpPr>
        <p:spPr>
          <a:xfrm>
            <a:off x="8206067" y="4708464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4">
                <a:moveTo>
                  <a:pt x="0" y="0"/>
                </a:moveTo>
                <a:lnTo>
                  <a:pt x="201523" y="0"/>
                </a:lnTo>
                <a:lnTo>
                  <a:pt x="201523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B2267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70"/>
          <p:cNvSpPr/>
          <p:nvPr/>
        </p:nvSpPr>
        <p:spPr>
          <a:xfrm rot="16200000">
            <a:off x="9156700" y="5047753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4">
                <a:moveTo>
                  <a:pt x="0" y="0"/>
                </a:moveTo>
                <a:lnTo>
                  <a:pt x="201523" y="0"/>
                </a:lnTo>
                <a:lnTo>
                  <a:pt x="201523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9FD9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65"/>
          <p:cNvSpPr/>
          <p:nvPr/>
        </p:nvSpPr>
        <p:spPr>
          <a:xfrm>
            <a:off x="7245378" y="6075973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4">
                <a:moveTo>
                  <a:pt x="0" y="0"/>
                </a:moveTo>
                <a:lnTo>
                  <a:pt x="201523" y="0"/>
                </a:lnTo>
                <a:lnTo>
                  <a:pt x="201523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165"/>
          <p:cNvSpPr/>
          <p:nvPr/>
        </p:nvSpPr>
        <p:spPr>
          <a:xfrm>
            <a:off x="6671596" y="5406598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4">
                <a:moveTo>
                  <a:pt x="0" y="0"/>
                </a:moveTo>
                <a:lnTo>
                  <a:pt x="201523" y="0"/>
                </a:lnTo>
                <a:lnTo>
                  <a:pt x="201523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165"/>
          <p:cNvSpPr/>
          <p:nvPr/>
        </p:nvSpPr>
        <p:spPr>
          <a:xfrm>
            <a:off x="7245378" y="4708464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4">
                <a:moveTo>
                  <a:pt x="0" y="0"/>
                </a:moveTo>
                <a:lnTo>
                  <a:pt x="201523" y="0"/>
                </a:lnTo>
                <a:lnTo>
                  <a:pt x="201523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165"/>
          <p:cNvSpPr/>
          <p:nvPr/>
        </p:nvSpPr>
        <p:spPr>
          <a:xfrm>
            <a:off x="7557428" y="5406598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4">
                <a:moveTo>
                  <a:pt x="0" y="0"/>
                </a:moveTo>
                <a:lnTo>
                  <a:pt x="201523" y="0"/>
                </a:lnTo>
                <a:lnTo>
                  <a:pt x="201523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165"/>
          <p:cNvSpPr/>
          <p:nvPr/>
        </p:nvSpPr>
        <p:spPr>
          <a:xfrm>
            <a:off x="8524446" y="6075973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4">
                <a:moveTo>
                  <a:pt x="0" y="0"/>
                </a:moveTo>
                <a:lnTo>
                  <a:pt x="201523" y="0"/>
                </a:lnTo>
                <a:lnTo>
                  <a:pt x="201523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FFB8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165"/>
          <p:cNvSpPr/>
          <p:nvPr/>
        </p:nvSpPr>
        <p:spPr>
          <a:xfrm>
            <a:off x="8814299" y="6075973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4">
                <a:moveTo>
                  <a:pt x="0" y="0"/>
                </a:moveTo>
                <a:lnTo>
                  <a:pt x="201523" y="0"/>
                </a:lnTo>
                <a:lnTo>
                  <a:pt x="201523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165"/>
          <p:cNvSpPr/>
          <p:nvPr/>
        </p:nvSpPr>
        <p:spPr>
          <a:xfrm rot="16200000">
            <a:off x="9156700" y="4717907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4">
                <a:moveTo>
                  <a:pt x="0" y="0"/>
                </a:moveTo>
                <a:lnTo>
                  <a:pt x="201523" y="0"/>
                </a:lnTo>
                <a:lnTo>
                  <a:pt x="201523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FFB8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148"/>
          <p:cNvSpPr/>
          <p:nvPr/>
        </p:nvSpPr>
        <p:spPr>
          <a:xfrm>
            <a:off x="9486227" y="6075973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23" y="0"/>
                </a:lnTo>
                <a:lnTo>
                  <a:pt x="201523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00A19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148"/>
          <p:cNvSpPr/>
          <p:nvPr/>
        </p:nvSpPr>
        <p:spPr>
          <a:xfrm>
            <a:off x="7863666" y="5047316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23" y="0"/>
                </a:lnTo>
                <a:lnTo>
                  <a:pt x="201523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00A19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153"/>
          <p:cNvSpPr/>
          <p:nvPr/>
        </p:nvSpPr>
        <p:spPr>
          <a:xfrm>
            <a:off x="6671596" y="4717907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49" y="0"/>
                </a:lnTo>
                <a:lnTo>
                  <a:pt x="201549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97D0D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153"/>
          <p:cNvSpPr/>
          <p:nvPr/>
        </p:nvSpPr>
        <p:spPr>
          <a:xfrm>
            <a:off x="9156700" y="5729488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49" y="0"/>
                </a:lnTo>
                <a:lnTo>
                  <a:pt x="201549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97D0D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165"/>
          <p:cNvSpPr/>
          <p:nvPr/>
        </p:nvSpPr>
        <p:spPr>
          <a:xfrm rot="16200000">
            <a:off x="9486227" y="4715409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4">
                <a:moveTo>
                  <a:pt x="0" y="0"/>
                </a:moveTo>
                <a:lnTo>
                  <a:pt x="201523" y="0"/>
                </a:lnTo>
                <a:lnTo>
                  <a:pt x="201523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2DB0C8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303" y="2432285"/>
            <a:ext cx="8677951" cy="2275592"/>
          </a:xfrm>
          <a:prstGeom prst="rect">
            <a:avLst/>
          </a:prstGeom>
        </p:spPr>
      </p:pic>
      <p:sp>
        <p:nvSpPr>
          <p:cNvPr id="37" name="object 173"/>
          <p:cNvSpPr txBox="1"/>
          <p:nvPr/>
        </p:nvSpPr>
        <p:spPr>
          <a:xfrm>
            <a:off x="8065596" y="6978530"/>
            <a:ext cx="2376351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2400" spc="-25" dirty="0" smtClean="0">
                <a:solidFill>
                  <a:srgbClr val="FF5C36"/>
                </a:solidFill>
                <a:latin typeface="Trebuchet MS"/>
                <a:cs typeface="Trebuchet MS"/>
              </a:rPr>
              <a:t>Brand guidelines</a:t>
            </a:r>
            <a:endParaRPr sz="2400" dirty="0">
              <a:solidFill>
                <a:srgbClr val="FF5C36"/>
              </a:solidFill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5091" y="4200091"/>
            <a:ext cx="1271891" cy="127316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3105" y="4191987"/>
            <a:ext cx="1290670" cy="128937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8500" y="2138988"/>
            <a:ext cx="1290917" cy="129091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9411" y="2140619"/>
            <a:ext cx="1277571" cy="1277571"/>
          </a:xfrm>
          <a:prstGeom prst="rect">
            <a:avLst/>
          </a:prstGeom>
        </p:spPr>
      </p:pic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444500" y="381876"/>
            <a:ext cx="19183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1800" b="1" spc="-20" dirty="0" smtClean="0">
                <a:solidFill>
                  <a:srgbClr val="221B34"/>
                </a:solidFill>
                <a:latin typeface="Trebuchet MS"/>
                <a:cs typeface="Trebuchet MS"/>
              </a:rPr>
              <a:t>Brand</a:t>
            </a:r>
            <a:r>
              <a:rPr sz="1800" b="1" spc="-240" dirty="0" smtClean="0">
                <a:solidFill>
                  <a:srgbClr val="221B34"/>
                </a:solidFill>
                <a:latin typeface="Trebuchet MS"/>
                <a:cs typeface="Trebuchet MS"/>
              </a:rPr>
              <a:t> </a:t>
            </a:r>
            <a:r>
              <a:rPr lang="en-GB" sz="1800" b="1" spc="-5" dirty="0" smtClean="0">
                <a:solidFill>
                  <a:srgbClr val="221B34"/>
                </a:solidFill>
                <a:latin typeface="Trebuchet MS"/>
                <a:cs typeface="Trebuchet MS"/>
              </a:rPr>
              <a:t>Icons</a:t>
            </a:r>
            <a:endParaRPr sz="1800" dirty="0">
              <a:latin typeface="Trebuchet MS"/>
              <a:cs typeface="Trebuchet MS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61963" y="7099630"/>
            <a:ext cx="9768205" cy="0"/>
          </a:xfrm>
          <a:custGeom>
            <a:avLst/>
            <a:gdLst/>
            <a:ahLst/>
            <a:cxnLst/>
            <a:rect l="l" t="t" r="r" b="b"/>
            <a:pathLst>
              <a:path w="9768205">
                <a:moveTo>
                  <a:pt x="0" y="0"/>
                </a:moveTo>
                <a:lnTo>
                  <a:pt x="9768078" y="0"/>
                </a:lnTo>
              </a:path>
            </a:pathLst>
          </a:custGeom>
          <a:ln w="6350">
            <a:solidFill>
              <a:srgbClr val="9395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61963" y="1227175"/>
            <a:ext cx="9768205" cy="0"/>
          </a:xfrm>
          <a:custGeom>
            <a:avLst/>
            <a:gdLst/>
            <a:ahLst/>
            <a:cxnLst/>
            <a:rect l="l" t="t" r="r" b="b"/>
            <a:pathLst>
              <a:path w="9768205">
                <a:moveTo>
                  <a:pt x="0" y="0"/>
                </a:moveTo>
                <a:lnTo>
                  <a:pt x="9768078" y="0"/>
                </a:lnTo>
              </a:path>
            </a:pathLst>
          </a:custGeom>
          <a:ln w="6350">
            <a:solidFill>
              <a:srgbClr val="9395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701721" y="1717192"/>
            <a:ext cx="223520" cy="223520"/>
          </a:xfrm>
          <a:custGeom>
            <a:avLst/>
            <a:gdLst/>
            <a:ahLst/>
            <a:cxnLst/>
            <a:rect l="l" t="t" r="r" b="b"/>
            <a:pathLst>
              <a:path w="223520" h="223519">
                <a:moveTo>
                  <a:pt x="0" y="223100"/>
                </a:moveTo>
                <a:lnTo>
                  <a:pt x="223100" y="223100"/>
                </a:lnTo>
                <a:lnTo>
                  <a:pt x="223100" y="0"/>
                </a:lnTo>
                <a:lnTo>
                  <a:pt x="0" y="0"/>
                </a:lnTo>
                <a:lnTo>
                  <a:pt x="0" y="223100"/>
                </a:lnTo>
                <a:close/>
              </a:path>
            </a:pathLst>
          </a:custGeom>
          <a:solidFill>
            <a:srgbClr val="B2267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3746500" y="1753290"/>
            <a:ext cx="119507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50" b="1" spc="-60" baseline="3086" dirty="0" smtClean="0">
                <a:solidFill>
                  <a:srgbClr val="FFFFFF"/>
                </a:solidFill>
                <a:latin typeface="Trebuchet MS"/>
                <a:cs typeface="Trebuchet MS"/>
              </a:rPr>
              <a:t>01</a:t>
            </a:r>
            <a:r>
              <a:rPr lang="en-GB" sz="1350" b="1" spc="-60" baseline="3086" dirty="0" smtClean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50" b="1" spc="-60" baseline="3086" dirty="0" smtClean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lang="en-GB" sz="900" b="1" spc="-10" dirty="0" smtClean="0">
                <a:solidFill>
                  <a:srgbClr val="4E5859"/>
                </a:solidFill>
                <a:latin typeface="Trebuchet MS"/>
                <a:cs typeface="Trebuchet MS"/>
              </a:rPr>
              <a:t>Brand</a:t>
            </a:r>
            <a:r>
              <a:rPr sz="900" b="1" spc="-75" dirty="0" smtClean="0">
                <a:solidFill>
                  <a:srgbClr val="4E5859"/>
                </a:solidFill>
                <a:latin typeface="Trebuchet MS"/>
                <a:cs typeface="Trebuchet MS"/>
              </a:rPr>
              <a:t> </a:t>
            </a:r>
            <a:r>
              <a:rPr lang="en-GB" sz="900" b="1" spc="-5" dirty="0" smtClean="0">
                <a:solidFill>
                  <a:srgbClr val="4E5859"/>
                </a:solidFill>
                <a:latin typeface="Trebuchet MS"/>
                <a:cs typeface="Trebuchet MS"/>
              </a:rPr>
              <a:t>Icons</a:t>
            </a:r>
            <a:endParaRPr sz="900" dirty="0">
              <a:latin typeface="Trebuchet MS"/>
              <a:cs typeface="Trebuchet MS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8606853" y="505739"/>
            <a:ext cx="0" cy="263525"/>
          </a:xfrm>
          <a:custGeom>
            <a:avLst/>
            <a:gdLst/>
            <a:ahLst/>
            <a:cxnLst/>
            <a:rect l="l" t="t" r="r" b="b"/>
            <a:pathLst>
              <a:path h="263525">
                <a:moveTo>
                  <a:pt x="0" y="0"/>
                </a:moveTo>
                <a:lnTo>
                  <a:pt x="0" y="263385"/>
                </a:lnTo>
              </a:path>
            </a:pathLst>
          </a:custGeom>
          <a:ln w="12700">
            <a:solidFill>
              <a:srgbClr val="D1D3D4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3105" y="2149594"/>
            <a:ext cx="1287661" cy="1286371"/>
          </a:xfrm>
          <a:prstGeom prst="rect">
            <a:avLst/>
          </a:prstGeom>
        </p:spPr>
      </p:pic>
      <p:sp>
        <p:nvSpPr>
          <p:cNvPr id="18" name="object 18"/>
          <p:cNvSpPr/>
          <p:nvPr/>
        </p:nvSpPr>
        <p:spPr>
          <a:xfrm>
            <a:off x="8606853" y="837298"/>
            <a:ext cx="0" cy="157480"/>
          </a:xfrm>
          <a:custGeom>
            <a:avLst/>
            <a:gdLst/>
            <a:ahLst/>
            <a:cxnLst/>
            <a:rect l="l" t="t" r="r" b="b"/>
            <a:pathLst>
              <a:path h="157480">
                <a:moveTo>
                  <a:pt x="0" y="0"/>
                </a:moveTo>
                <a:lnTo>
                  <a:pt x="0" y="157289"/>
                </a:lnTo>
              </a:path>
            </a:pathLst>
          </a:custGeom>
          <a:ln w="12700">
            <a:solidFill>
              <a:srgbClr val="D1D3D4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865454" y="505739"/>
            <a:ext cx="0" cy="488950"/>
          </a:xfrm>
          <a:custGeom>
            <a:avLst/>
            <a:gdLst/>
            <a:ahLst/>
            <a:cxnLst/>
            <a:rect l="l" t="t" r="r" b="b"/>
            <a:pathLst>
              <a:path h="488950">
                <a:moveTo>
                  <a:pt x="0" y="488848"/>
                </a:moveTo>
                <a:lnTo>
                  <a:pt x="0" y="0"/>
                </a:lnTo>
              </a:path>
            </a:pathLst>
          </a:custGeom>
          <a:ln w="12700">
            <a:solidFill>
              <a:srgbClr val="D1D3D4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593581" y="458381"/>
            <a:ext cx="67945" cy="68580"/>
          </a:xfrm>
          <a:custGeom>
            <a:avLst/>
            <a:gdLst/>
            <a:ahLst/>
            <a:cxnLst/>
            <a:rect l="l" t="t" r="r" b="b"/>
            <a:pathLst>
              <a:path w="67945" h="68580">
                <a:moveTo>
                  <a:pt x="0" y="0"/>
                </a:moveTo>
                <a:lnTo>
                  <a:pt x="67564" y="0"/>
                </a:lnTo>
                <a:lnTo>
                  <a:pt x="67564" y="68173"/>
                </a:lnTo>
                <a:lnTo>
                  <a:pt x="0" y="68173"/>
                </a:lnTo>
                <a:lnTo>
                  <a:pt x="0" y="0"/>
                </a:lnTo>
                <a:close/>
              </a:path>
            </a:pathLst>
          </a:custGeom>
          <a:solidFill>
            <a:srgbClr val="B2267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Rectangle 30"/>
          <p:cNvSpPr/>
          <p:nvPr/>
        </p:nvSpPr>
        <p:spPr>
          <a:xfrm>
            <a:off x="619711" y="2534310"/>
            <a:ext cx="2376170" cy="1810951"/>
          </a:xfrm>
          <a:prstGeom prst="rect">
            <a:avLst/>
          </a:prstGeom>
          <a:solidFill>
            <a:srgbClr val="B226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612283" y="2749493"/>
            <a:ext cx="2239474" cy="746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9395">
              <a:lnSpc>
                <a:spcPct val="100000"/>
              </a:lnSpc>
            </a:pPr>
            <a:endParaRPr lang="en-US" sz="1050" spc="-25" dirty="0" smtClean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9395">
              <a:lnSpc>
                <a:spcPct val="100000"/>
              </a:lnSpc>
            </a:pPr>
            <a:endParaRPr lang="en-US" sz="1050" spc="-25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9395">
              <a:lnSpc>
                <a:spcPct val="100000"/>
              </a:lnSpc>
            </a:pPr>
            <a:endParaRPr lang="en-US" sz="1050" spc="-25" dirty="0" smtClean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object 8"/>
          <p:cNvSpPr txBox="1"/>
          <p:nvPr/>
        </p:nvSpPr>
        <p:spPr>
          <a:xfrm>
            <a:off x="6970966" y="397382"/>
            <a:ext cx="1463675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15" dirty="0">
                <a:solidFill>
                  <a:srgbClr val="4C4D4F"/>
                </a:solidFill>
                <a:latin typeface="Trebuchet MS"/>
                <a:cs typeface="Trebuchet MS"/>
              </a:rPr>
              <a:t>Logo</a:t>
            </a:r>
            <a:r>
              <a:rPr sz="1000" spc="-130" dirty="0">
                <a:solidFill>
                  <a:srgbClr val="4C4D4F"/>
                </a:solidFill>
                <a:latin typeface="Trebuchet MS"/>
                <a:cs typeface="Trebuchet MS"/>
              </a:rPr>
              <a:t> </a:t>
            </a:r>
            <a:r>
              <a:rPr lang="en-GB" sz="1000" spc="-15" dirty="0" smtClean="0">
                <a:solidFill>
                  <a:srgbClr val="4C4D4F"/>
                </a:solidFill>
                <a:latin typeface="Trebuchet MS"/>
                <a:cs typeface="Trebuchet MS"/>
              </a:rPr>
              <a:t>Concept</a:t>
            </a:r>
            <a:endParaRPr sz="1000" dirty="0">
              <a:latin typeface="Trebuchet MS"/>
              <a:cs typeface="Trebuchet MS"/>
            </a:endParaRPr>
          </a:p>
          <a:p>
            <a:pPr marL="12700" marR="5080">
              <a:lnSpc>
                <a:spcPct val="100000"/>
              </a:lnSpc>
            </a:pPr>
            <a:r>
              <a:rPr lang="en-GB" sz="1000" spc="-5" dirty="0" smtClean="0">
                <a:solidFill>
                  <a:srgbClr val="4C4D4F"/>
                </a:solidFill>
                <a:latin typeface="Arial"/>
                <a:cs typeface="Arial"/>
              </a:rPr>
              <a:t>Logo Variations</a:t>
            </a:r>
          </a:p>
          <a:p>
            <a:pPr marL="12700" marR="5080">
              <a:lnSpc>
                <a:spcPct val="100000"/>
              </a:lnSpc>
            </a:pPr>
            <a:r>
              <a:rPr lang="en-GB" sz="1000" spc="-5" dirty="0" smtClean="0">
                <a:solidFill>
                  <a:srgbClr val="4C4D4F"/>
                </a:solidFill>
                <a:latin typeface="Arial"/>
                <a:cs typeface="Arial"/>
              </a:rPr>
              <a:t>Logo </a:t>
            </a:r>
            <a:r>
              <a:rPr lang="en-GB" sz="1000" spc="-25" dirty="0" smtClean="0">
                <a:solidFill>
                  <a:srgbClr val="4C4D4F"/>
                </a:solidFill>
                <a:latin typeface="Arial"/>
                <a:cs typeface="Arial"/>
              </a:rPr>
              <a:t>Misuse  </a:t>
            </a:r>
          </a:p>
          <a:p>
            <a:pPr marL="12700" marR="5080">
              <a:lnSpc>
                <a:spcPct val="100000"/>
              </a:lnSpc>
            </a:pPr>
            <a:r>
              <a:rPr lang="en-GB" sz="1000" spc="-15" dirty="0" smtClean="0">
                <a:solidFill>
                  <a:srgbClr val="4C4D4F"/>
                </a:solidFill>
                <a:latin typeface="Arial"/>
                <a:cs typeface="Arial"/>
              </a:rPr>
              <a:t>Primary </a:t>
            </a:r>
            <a:r>
              <a:rPr lang="en-GB" sz="1000" spc="-30" dirty="0" smtClean="0">
                <a:solidFill>
                  <a:srgbClr val="4C4D4F"/>
                </a:solidFill>
                <a:latin typeface="Arial"/>
                <a:cs typeface="Arial"/>
              </a:rPr>
              <a:t>Typeface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34" name="object 15"/>
          <p:cNvSpPr txBox="1"/>
          <p:nvPr/>
        </p:nvSpPr>
        <p:spPr>
          <a:xfrm>
            <a:off x="3954182" y="3457248"/>
            <a:ext cx="28550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900" b="1" spc="-10" dirty="0" smtClean="0">
                <a:solidFill>
                  <a:srgbClr val="4E5859"/>
                </a:solidFill>
                <a:latin typeface="Trebuchet MS"/>
                <a:cs typeface="Trebuchet MS"/>
              </a:rPr>
              <a:t>Plug</a:t>
            </a:r>
            <a:endParaRPr sz="900" dirty="0">
              <a:latin typeface="Trebuchet MS"/>
              <a:cs typeface="Trebuchet MS"/>
            </a:endParaRPr>
          </a:p>
        </p:txBody>
      </p:sp>
      <p:sp>
        <p:nvSpPr>
          <p:cNvPr id="36" name="object 15"/>
          <p:cNvSpPr txBox="1"/>
          <p:nvPr/>
        </p:nvSpPr>
        <p:spPr>
          <a:xfrm>
            <a:off x="5770625" y="3457248"/>
            <a:ext cx="455139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900" b="1" spc="-10" dirty="0" smtClean="0">
                <a:solidFill>
                  <a:srgbClr val="4E5859"/>
                </a:solidFill>
                <a:latin typeface="Trebuchet MS"/>
                <a:cs typeface="Trebuchet MS"/>
              </a:rPr>
              <a:t>Sitemap</a:t>
            </a:r>
            <a:endParaRPr sz="900" dirty="0">
              <a:latin typeface="Trebuchet MS"/>
              <a:cs typeface="Trebuchet MS"/>
            </a:endParaRPr>
          </a:p>
        </p:txBody>
      </p:sp>
      <p:sp>
        <p:nvSpPr>
          <p:cNvPr id="37" name="object 15"/>
          <p:cNvSpPr txBox="1"/>
          <p:nvPr/>
        </p:nvSpPr>
        <p:spPr>
          <a:xfrm>
            <a:off x="7531840" y="3457248"/>
            <a:ext cx="70423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900" b="1" spc="-10" dirty="0" smtClean="0">
                <a:solidFill>
                  <a:srgbClr val="4E5859"/>
                </a:solidFill>
                <a:latin typeface="Trebuchet MS"/>
                <a:cs typeface="Trebuchet MS"/>
              </a:rPr>
              <a:t>Tachometer</a:t>
            </a:r>
            <a:endParaRPr sz="900" dirty="0">
              <a:latin typeface="Trebuchet MS"/>
              <a:cs typeface="Trebuchet MS"/>
            </a:endParaRPr>
          </a:p>
        </p:txBody>
      </p:sp>
      <p:sp>
        <p:nvSpPr>
          <p:cNvPr id="52" name="object 15"/>
          <p:cNvSpPr txBox="1"/>
          <p:nvPr/>
        </p:nvSpPr>
        <p:spPr>
          <a:xfrm>
            <a:off x="3986200" y="5534026"/>
            <a:ext cx="28550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900" b="1" spc="-10" dirty="0" smtClean="0">
                <a:solidFill>
                  <a:srgbClr val="4E5859"/>
                </a:solidFill>
                <a:latin typeface="Trebuchet MS"/>
                <a:cs typeface="Trebuchet MS"/>
              </a:rPr>
              <a:t>Tag</a:t>
            </a:r>
            <a:endParaRPr sz="900" dirty="0">
              <a:latin typeface="Trebuchet MS"/>
              <a:cs typeface="Trebuchet MS"/>
            </a:endParaRPr>
          </a:p>
        </p:txBody>
      </p:sp>
      <p:sp>
        <p:nvSpPr>
          <p:cNvPr id="54" name="object 15"/>
          <p:cNvSpPr txBox="1"/>
          <p:nvPr/>
        </p:nvSpPr>
        <p:spPr>
          <a:xfrm>
            <a:off x="5708218" y="5534026"/>
            <a:ext cx="57995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900" b="1" spc="-10" dirty="0" smtClean="0">
                <a:solidFill>
                  <a:srgbClr val="4E5859"/>
                </a:solidFill>
                <a:latin typeface="Trebuchet MS"/>
                <a:cs typeface="Trebuchet MS"/>
              </a:rPr>
              <a:t>User Class</a:t>
            </a:r>
            <a:endParaRPr sz="900" dirty="0">
              <a:latin typeface="Trebuchet MS"/>
              <a:cs typeface="Trebuchet M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8899" y="2900279"/>
            <a:ext cx="235823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9395">
              <a:lnSpc>
                <a:spcPct val="100000"/>
              </a:lnSpc>
            </a:pPr>
            <a:r>
              <a:rPr lang="en-US" sz="1050" spc="-2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Adequate spacing must also be left between icons. For reference see the Brand Icon Logo and original logo.</a:t>
            </a:r>
          </a:p>
        </p:txBody>
      </p:sp>
      <p:sp>
        <p:nvSpPr>
          <p:cNvPr id="38" name="object 5"/>
          <p:cNvSpPr txBox="1"/>
          <p:nvPr/>
        </p:nvSpPr>
        <p:spPr>
          <a:xfrm>
            <a:off x="8740343" y="397382"/>
            <a:ext cx="1045210" cy="48731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n-GB" sz="1000" b="1" dirty="0" smtClean="0">
                <a:solidFill>
                  <a:srgbClr val="4C4D4F"/>
                </a:solidFill>
                <a:latin typeface="Arial"/>
                <a:cs typeface="Arial"/>
              </a:rPr>
              <a:t>Brand Icons</a:t>
            </a: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n-GB" sz="1000" dirty="0" smtClean="0">
                <a:solidFill>
                  <a:srgbClr val="4C4D4F"/>
                </a:solidFill>
                <a:latin typeface="Arial"/>
                <a:cs typeface="Arial"/>
              </a:rPr>
              <a:t>Brand </a:t>
            </a:r>
            <a:r>
              <a:rPr sz="1000" spc="-15" dirty="0" smtClean="0">
                <a:solidFill>
                  <a:srgbClr val="4C4D4F"/>
                </a:solidFill>
                <a:latin typeface="Arial"/>
                <a:cs typeface="Arial"/>
              </a:rPr>
              <a:t>Colours  </a:t>
            </a:r>
            <a:r>
              <a:rPr sz="1000" spc="-25" dirty="0">
                <a:solidFill>
                  <a:srgbClr val="4C4D4F"/>
                </a:solidFill>
                <a:latin typeface="Arial"/>
                <a:cs typeface="Arial"/>
              </a:rPr>
              <a:t>Graph</a:t>
            </a:r>
            <a:r>
              <a:rPr sz="1000" spc="-110" dirty="0">
                <a:solidFill>
                  <a:srgbClr val="4C4D4F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4C4D4F"/>
                </a:solidFill>
                <a:latin typeface="Arial"/>
                <a:cs typeface="Arial"/>
              </a:rPr>
              <a:t>Colours</a:t>
            </a:r>
            <a:endParaRPr sz="1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47361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146497" y="3722602"/>
            <a:ext cx="572770" cy="572770"/>
          </a:xfrm>
          <a:custGeom>
            <a:avLst/>
            <a:gdLst/>
            <a:ahLst/>
            <a:cxnLst/>
            <a:rect l="l" t="t" r="r" b="b"/>
            <a:pathLst>
              <a:path w="572770" h="572770">
                <a:moveTo>
                  <a:pt x="572300" y="0"/>
                </a:moveTo>
                <a:lnTo>
                  <a:pt x="0" y="0"/>
                </a:lnTo>
                <a:lnTo>
                  <a:pt x="0" y="572300"/>
                </a:lnTo>
                <a:lnTo>
                  <a:pt x="572300" y="572300"/>
                </a:lnTo>
                <a:lnTo>
                  <a:pt x="572300" y="0"/>
                </a:lnTo>
                <a:close/>
              </a:path>
            </a:pathLst>
          </a:custGeom>
          <a:solidFill>
            <a:srgbClr val="F15F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924109" y="3722395"/>
            <a:ext cx="572770" cy="572770"/>
          </a:xfrm>
          <a:custGeom>
            <a:avLst/>
            <a:gdLst/>
            <a:ahLst/>
            <a:cxnLst/>
            <a:rect l="l" t="t" r="r" b="b"/>
            <a:pathLst>
              <a:path w="572770" h="572770">
                <a:moveTo>
                  <a:pt x="572300" y="0"/>
                </a:moveTo>
                <a:lnTo>
                  <a:pt x="0" y="0"/>
                </a:lnTo>
                <a:lnTo>
                  <a:pt x="0" y="572300"/>
                </a:lnTo>
                <a:lnTo>
                  <a:pt x="572300" y="572300"/>
                </a:lnTo>
                <a:lnTo>
                  <a:pt x="572300" y="0"/>
                </a:lnTo>
                <a:close/>
              </a:path>
            </a:pathLst>
          </a:custGeom>
          <a:solidFill>
            <a:srgbClr val="39B0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924109" y="2081009"/>
            <a:ext cx="572770" cy="572770"/>
          </a:xfrm>
          <a:custGeom>
            <a:avLst/>
            <a:gdLst/>
            <a:ahLst/>
            <a:cxnLst/>
            <a:rect l="l" t="t" r="r" b="b"/>
            <a:pathLst>
              <a:path w="572770" h="572769">
                <a:moveTo>
                  <a:pt x="572300" y="0"/>
                </a:moveTo>
                <a:lnTo>
                  <a:pt x="0" y="0"/>
                </a:lnTo>
                <a:lnTo>
                  <a:pt x="0" y="572300"/>
                </a:lnTo>
                <a:lnTo>
                  <a:pt x="572300" y="572300"/>
                </a:lnTo>
                <a:lnTo>
                  <a:pt x="572300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701721" y="2081009"/>
            <a:ext cx="572770" cy="572770"/>
          </a:xfrm>
          <a:custGeom>
            <a:avLst/>
            <a:gdLst/>
            <a:ahLst/>
            <a:cxnLst/>
            <a:rect l="l" t="t" r="r" b="b"/>
            <a:pathLst>
              <a:path w="572770" h="572769">
                <a:moveTo>
                  <a:pt x="572300" y="0"/>
                </a:moveTo>
                <a:lnTo>
                  <a:pt x="0" y="0"/>
                </a:lnTo>
                <a:lnTo>
                  <a:pt x="0" y="572300"/>
                </a:lnTo>
                <a:lnTo>
                  <a:pt x="572300" y="572300"/>
                </a:lnTo>
                <a:lnTo>
                  <a:pt x="572300" y="0"/>
                </a:lnTo>
                <a:close/>
              </a:path>
            </a:pathLst>
          </a:custGeom>
          <a:solidFill>
            <a:srgbClr val="221B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941570" y="5363781"/>
            <a:ext cx="572770" cy="572770"/>
          </a:xfrm>
          <a:custGeom>
            <a:avLst/>
            <a:gdLst/>
            <a:ahLst/>
            <a:cxnLst/>
            <a:rect l="l" t="t" r="r" b="b"/>
            <a:pathLst>
              <a:path w="572770" h="572769">
                <a:moveTo>
                  <a:pt x="572300" y="0"/>
                </a:moveTo>
                <a:lnTo>
                  <a:pt x="0" y="0"/>
                </a:lnTo>
                <a:lnTo>
                  <a:pt x="0" y="572300"/>
                </a:lnTo>
                <a:lnTo>
                  <a:pt x="572300" y="572300"/>
                </a:lnTo>
                <a:lnTo>
                  <a:pt x="572300" y="0"/>
                </a:lnTo>
                <a:close/>
              </a:path>
            </a:pathLst>
          </a:custGeom>
          <a:solidFill>
            <a:srgbClr val="B22672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9" name="object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1445650"/>
              </p:ext>
            </p:extLst>
          </p:nvPr>
        </p:nvGraphicFramePr>
        <p:xfrm>
          <a:off x="6039944" y="4382618"/>
          <a:ext cx="1063625" cy="6337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63625"/>
              </a:tblGrid>
              <a:tr h="179705">
                <a:tc>
                  <a:txBody>
                    <a:bodyPr/>
                    <a:lstStyle/>
                    <a:p>
                      <a:pPr marL="128905">
                        <a:lnSpc>
                          <a:spcPts val="1315"/>
                        </a:lnSpc>
                      </a:pPr>
                      <a:r>
                        <a:rPr sz="1200" spc="-30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Pantone</a:t>
                      </a:r>
                      <a:r>
                        <a:rPr sz="1200" spc="-150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15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171c</a:t>
                      </a:r>
                      <a:endParaRPr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</a:tr>
              <a:tr h="149225">
                <a:tc>
                  <a:txBody>
                    <a:bodyPr/>
                    <a:lstStyle/>
                    <a:p>
                      <a:pPr marL="128905">
                        <a:lnSpc>
                          <a:spcPts val="1075"/>
                        </a:lnSpc>
                      </a:pPr>
                      <a:r>
                        <a:rPr sz="1000" spc="-55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sz="1000" spc="-110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-15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sz="1000" spc="-110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-50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sz="1000" spc="-105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-15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</a:t>
                      </a:r>
                      <a:r>
                        <a:rPr sz="1000" spc="-110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-130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</a:t>
                      </a:r>
                      <a:r>
                        <a:rPr sz="1000" spc="-105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-15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</a:t>
                      </a:r>
                      <a:r>
                        <a:rPr sz="1000" spc="-110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-95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</a:t>
                      </a:r>
                      <a:r>
                        <a:rPr sz="1000" spc="-105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-15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</a:tr>
              <a:tr h="152400">
                <a:tc>
                  <a:txBody>
                    <a:bodyPr/>
                    <a:lstStyle/>
                    <a:p>
                      <a:pPr marL="128905">
                        <a:lnSpc>
                          <a:spcPts val="1100"/>
                        </a:lnSpc>
                      </a:pPr>
                      <a:r>
                        <a:rPr sz="1000" spc="-130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  <a:r>
                        <a:rPr sz="1000" spc="-110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-15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255</a:t>
                      </a:r>
                      <a:r>
                        <a:rPr sz="1000" spc="-105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-65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</a:t>
                      </a:r>
                      <a:r>
                        <a:rPr sz="1000" spc="-105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-15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</a:t>
                      </a:r>
                      <a:r>
                        <a:rPr sz="1000" spc="-110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-90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r>
                        <a:rPr sz="1000" spc="-105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-15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</a:t>
                      </a:r>
                      <a:endParaRPr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</a:tr>
              <a:tr h="152400">
                <a:tc>
                  <a:txBody>
                    <a:bodyPr/>
                    <a:lstStyle/>
                    <a:p>
                      <a:pPr marL="128905">
                        <a:lnSpc>
                          <a:spcPts val="1100"/>
                        </a:lnSpc>
                      </a:pPr>
                      <a:r>
                        <a:rPr sz="1000" spc="25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HEX</a:t>
                      </a:r>
                      <a:r>
                        <a:rPr sz="1000" spc="-130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-15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ff5c36</a:t>
                      </a:r>
                      <a:endParaRPr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10" name="object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3601579"/>
              </p:ext>
            </p:extLst>
          </p:nvPr>
        </p:nvGraphicFramePr>
        <p:xfrm>
          <a:off x="3669971" y="2814523"/>
          <a:ext cx="1159510" cy="6330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9510"/>
              </a:tblGrid>
              <a:tr h="179070">
                <a:tc>
                  <a:txBody>
                    <a:bodyPr/>
                    <a:lstStyle/>
                    <a:p>
                      <a:pPr marL="31750">
                        <a:lnSpc>
                          <a:spcPts val="1315"/>
                        </a:lnSpc>
                      </a:pPr>
                      <a:r>
                        <a:rPr sz="1200" spc="-30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Pantone</a:t>
                      </a:r>
                      <a:r>
                        <a:rPr sz="1200" spc="-130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15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276c</a:t>
                      </a:r>
                      <a:endParaRPr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</a:tr>
              <a:tr h="149225">
                <a:tc>
                  <a:txBody>
                    <a:bodyPr/>
                    <a:lstStyle/>
                    <a:p>
                      <a:pPr marL="31750">
                        <a:lnSpc>
                          <a:spcPts val="1075"/>
                        </a:lnSpc>
                      </a:pPr>
                      <a:r>
                        <a:rPr sz="1000" spc="70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sz="1000" spc="-135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20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</a:t>
                      </a:r>
                      <a:r>
                        <a:rPr sz="1000" spc="-130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70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sz="1000" spc="-135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20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</a:t>
                      </a:r>
                      <a:r>
                        <a:rPr sz="1000" spc="-130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-35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</a:t>
                      </a:r>
                      <a:r>
                        <a:rPr sz="1000" spc="-135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20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</a:t>
                      </a:r>
                      <a:r>
                        <a:rPr sz="1000" spc="-130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-5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</a:t>
                      </a:r>
                      <a:r>
                        <a:rPr sz="1000" spc="-130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20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  <a:endParaRPr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</a:tr>
              <a:tr h="152400">
                <a:tc>
                  <a:txBody>
                    <a:bodyPr/>
                    <a:lstStyle/>
                    <a:p>
                      <a:pPr marL="31750">
                        <a:lnSpc>
                          <a:spcPts val="1100"/>
                        </a:lnSpc>
                      </a:pPr>
                      <a:r>
                        <a:rPr sz="1000" spc="10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  <a:r>
                        <a:rPr sz="1000" spc="-130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20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</a:t>
                      </a:r>
                      <a:r>
                        <a:rPr sz="1000" spc="-130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40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</a:t>
                      </a:r>
                      <a:r>
                        <a:rPr sz="1000" spc="-130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20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  <a:r>
                        <a:rPr sz="1000" spc="-130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15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r>
                        <a:rPr sz="1000" spc="-130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20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</a:t>
                      </a:r>
                      <a:endParaRPr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</a:tr>
              <a:tr h="152400">
                <a:tc>
                  <a:txBody>
                    <a:bodyPr/>
                    <a:lstStyle/>
                    <a:p>
                      <a:pPr marL="31750">
                        <a:lnSpc>
                          <a:spcPts val="1100"/>
                        </a:lnSpc>
                      </a:pPr>
                      <a:r>
                        <a:rPr sz="1000" spc="25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HEX</a:t>
                      </a:r>
                      <a:r>
                        <a:rPr sz="1000" spc="-130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10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221d35</a:t>
                      </a:r>
                      <a:endParaRPr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444500" y="381876"/>
            <a:ext cx="19183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1800" b="1" spc="-20" dirty="0" smtClean="0">
                <a:solidFill>
                  <a:srgbClr val="221B34"/>
                </a:solidFill>
                <a:latin typeface="Trebuchet MS"/>
                <a:cs typeface="Trebuchet MS"/>
              </a:rPr>
              <a:t>Brand</a:t>
            </a:r>
            <a:r>
              <a:rPr sz="1800" b="1" spc="-240" dirty="0" smtClean="0">
                <a:solidFill>
                  <a:srgbClr val="221B34"/>
                </a:solidFill>
                <a:latin typeface="Trebuchet MS"/>
                <a:cs typeface="Trebuchet MS"/>
              </a:rPr>
              <a:t> </a:t>
            </a:r>
            <a:r>
              <a:rPr sz="1800" b="1" spc="-5" dirty="0">
                <a:solidFill>
                  <a:srgbClr val="221B34"/>
                </a:solidFill>
                <a:latin typeface="Trebuchet MS"/>
                <a:cs typeface="Trebuchet MS"/>
              </a:rPr>
              <a:t>Colours</a:t>
            </a:r>
            <a:endParaRPr sz="1800" dirty="0">
              <a:latin typeface="Trebuchet MS"/>
              <a:cs typeface="Trebuchet MS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61963" y="7099630"/>
            <a:ext cx="9768205" cy="0"/>
          </a:xfrm>
          <a:custGeom>
            <a:avLst/>
            <a:gdLst/>
            <a:ahLst/>
            <a:cxnLst/>
            <a:rect l="l" t="t" r="r" b="b"/>
            <a:pathLst>
              <a:path w="9768205">
                <a:moveTo>
                  <a:pt x="0" y="0"/>
                </a:moveTo>
                <a:lnTo>
                  <a:pt x="9768078" y="0"/>
                </a:lnTo>
              </a:path>
            </a:pathLst>
          </a:custGeom>
          <a:ln w="6350">
            <a:solidFill>
              <a:srgbClr val="9395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61963" y="1227175"/>
            <a:ext cx="9768205" cy="0"/>
          </a:xfrm>
          <a:custGeom>
            <a:avLst/>
            <a:gdLst/>
            <a:ahLst/>
            <a:cxnLst/>
            <a:rect l="l" t="t" r="r" b="b"/>
            <a:pathLst>
              <a:path w="9768205">
                <a:moveTo>
                  <a:pt x="0" y="0"/>
                </a:moveTo>
                <a:lnTo>
                  <a:pt x="9768078" y="0"/>
                </a:lnTo>
              </a:path>
            </a:pathLst>
          </a:custGeom>
          <a:ln w="6350">
            <a:solidFill>
              <a:srgbClr val="9395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701721" y="1717192"/>
            <a:ext cx="223520" cy="223520"/>
          </a:xfrm>
          <a:custGeom>
            <a:avLst/>
            <a:gdLst/>
            <a:ahLst/>
            <a:cxnLst/>
            <a:rect l="l" t="t" r="r" b="b"/>
            <a:pathLst>
              <a:path w="223520" h="223519">
                <a:moveTo>
                  <a:pt x="0" y="223100"/>
                </a:moveTo>
                <a:lnTo>
                  <a:pt x="223100" y="223100"/>
                </a:lnTo>
                <a:lnTo>
                  <a:pt x="223100" y="0"/>
                </a:lnTo>
                <a:lnTo>
                  <a:pt x="0" y="0"/>
                </a:lnTo>
                <a:lnTo>
                  <a:pt x="0" y="223100"/>
                </a:lnTo>
                <a:close/>
              </a:path>
            </a:pathLst>
          </a:custGeom>
          <a:solidFill>
            <a:srgbClr val="B2267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3746500" y="1753290"/>
            <a:ext cx="119507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50" b="1" spc="-60" baseline="3086" dirty="0" smtClean="0">
                <a:solidFill>
                  <a:srgbClr val="FFFFFF"/>
                </a:solidFill>
                <a:latin typeface="Trebuchet MS"/>
                <a:cs typeface="Trebuchet MS"/>
              </a:rPr>
              <a:t>01</a:t>
            </a:r>
            <a:r>
              <a:rPr lang="en-GB" sz="1350" b="1" spc="-60" baseline="3086" dirty="0" smtClean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50" b="1" spc="-60" baseline="3086" dirty="0" smtClean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lang="en-GB" sz="900" b="1" spc="-10" dirty="0" smtClean="0">
                <a:solidFill>
                  <a:srgbClr val="4E5859"/>
                </a:solidFill>
                <a:latin typeface="Trebuchet MS"/>
                <a:cs typeface="Trebuchet MS"/>
              </a:rPr>
              <a:t>Brand</a:t>
            </a:r>
            <a:r>
              <a:rPr sz="900" b="1" spc="-75" dirty="0" smtClean="0">
                <a:solidFill>
                  <a:srgbClr val="4E5859"/>
                </a:solidFill>
                <a:latin typeface="Trebuchet MS"/>
                <a:cs typeface="Trebuchet MS"/>
              </a:rPr>
              <a:t> </a:t>
            </a:r>
            <a:r>
              <a:rPr sz="900" b="1" spc="-5" dirty="0">
                <a:solidFill>
                  <a:srgbClr val="4E5859"/>
                </a:solidFill>
                <a:latin typeface="Trebuchet MS"/>
                <a:cs typeface="Trebuchet MS"/>
              </a:rPr>
              <a:t>Colours</a:t>
            </a:r>
            <a:endParaRPr sz="900" dirty="0">
              <a:latin typeface="Trebuchet MS"/>
              <a:cs typeface="Trebuchet MS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8606853" y="505739"/>
            <a:ext cx="0" cy="263525"/>
          </a:xfrm>
          <a:custGeom>
            <a:avLst/>
            <a:gdLst/>
            <a:ahLst/>
            <a:cxnLst/>
            <a:rect l="l" t="t" r="r" b="b"/>
            <a:pathLst>
              <a:path h="263525">
                <a:moveTo>
                  <a:pt x="0" y="0"/>
                </a:moveTo>
                <a:lnTo>
                  <a:pt x="0" y="263385"/>
                </a:lnTo>
              </a:path>
            </a:pathLst>
          </a:custGeom>
          <a:ln w="12700">
            <a:solidFill>
              <a:srgbClr val="D1D3D4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606853" y="837298"/>
            <a:ext cx="0" cy="157480"/>
          </a:xfrm>
          <a:custGeom>
            <a:avLst/>
            <a:gdLst/>
            <a:ahLst/>
            <a:cxnLst/>
            <a:rect l="l" t="t" r="r" b="b"/>
            <a:pathLst>
              <a:path h="157480">
                <a:moveTo>
                  <a:pt x="0" y="0"/>
                </a:moveTo>
                <a:lnTo>
                  <a:pt x="0" y="157289"/>
                </a:lnTo>
              </a:path>
            </a:pathLst>
          </a:custGeom>
          <a:ln w="12700">
            <a:solidFill>
              <a:srgbClr val="D1D3D4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865454" y="505739"/>
            <a:ext cx="0" cy="488950"/>
          </a:xfrm>
          <a:custGeom>
            <a:avLst/>
            <a:gdLst/>
            <a:ahLst/>
            <a:cxnLst/>
            <a:rect l="l" t="t" r="r" b="b"/>
            <a:pathLst>
              <a:path h="488950">
                <a:moveTo>
                  <a:pt x="0" y="488848"/>
                </a:moveTo>
                <a:lnTo>
                  <a:pt x="0" y="0"/>
                </a:lnTo>
              </a:path>
            </a:pathLst>
          </a:custGeom>
          <a:ln w="12700">
            <a:solidFill>
              <a:srgbClr val="D1D3D4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605653" y="613125"/>
            <a:ext cx="67945" cy="68580"/>
          </a:xfrm>
          <a:custGeom>
            <a:avLst/>
            <a:gdLst/>
            <a:ahLst/>
            <a:cxnLst/>
            <a:rect l="l" t="t" r="r" b="b"/>
            <a:pathLst>
              <a:path w="67945" h="68580">
                <a:moveTo>
                  <a:pt x="0" y="0"/>
                </a:moveTo>
                <a:lnTo>
                  <a:pt x="67564" y="0"/>
                </a:lnTo>
                <a:lnTo>
                  <a:pt x="67564" y="68173"/>
                </a:lnTo>
                <a:lnTo>
                  <a:pt x="0" y="68173"/>
                </a:lnTo>
                <a:lnTo>
                  <a:pt x="0" y="0"/>
                </a:lnTo>
                <a:close/>
              </a:path>
            </a:pathLst>
          </a:custGeom>
          <a:solidFill>
            <a:srgbClr val="B22672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23" name="object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4461822"/>
              </p:ext>
            </p:extLst>
          </p:nvPr>
        </p:nvGraphicFramePr>
        <p:xfrm>
          <a:off x="4813300" y="6067425"/>
          <a:ext cx="1248410" cy="6330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48410"/>
              </a:tblGrid>
              <a:tr h="179070">
                <a:tc>
                  <a:txBody>
                    <a:bodyPr/>
                    <a:lstStyle/>
                    <a:p>
                      <a:pPr marL="119380">
                        <a:lnSpc>
                          <a:spcPts val="1315"/>
                        </a:lnSpc>
                      </a:pPr>
                      <a:r>
                        <a:rPr sz="1200" spc="-30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Pantone</a:t>
                      </a:r>
                      <a:r>
                        <a:rPr sz="1200" spc="-135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15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675c</a:t>
                      </a:r>
                      <a:endParaRPr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</a:tr>
              <a:tr h="149225">
                <a:tc>
                  <a:txBody>
                    <a:bodyPr/>
                    <a:lstStyle/>
                    <a:p>
                      <a:pPr marL="119380">
                        <a:lnSpc>
                          <a:spcPts val="1075"/>
                        </a:lnSpc>
                      </a:pPr>
                      <a:r>
                        <a:rPr sz="1000" spc="70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sz="1000" spc="-135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20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r>
                        <a:rPr sz="1000" spc="-135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70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sz="1000" spc="-135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20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</a:t>
                      </a:r>
                      <a:r>
                        <a:rPr sz="1000" spc="-135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-35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</a:t>
                      </a:r>
                      <a:r>
                        <a:rPr sz="1000" spc="-135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20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  <a:r>
                        <a:rPr sz="1000" spc="-135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-5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</a:t>
                      </a:r>
                      <a:r>
                        <a:rPr sz="1000" spc="-130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20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</a:tr>
              <a:tr h="152400">
                <a:tc>
                  <a:txBody>
                    <a:bodyPr/>
                    <a:lstStyle/>
                    <a:p>
                      <a:pPr marL="119380">
                        <a:lnSpc>
                          <a:spcPts val="1100"/>
                        </a:lnSpc>
                      </a:pPr>
                      <a:r>
                        <a:rPr sz="1000" spc="10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  <a:r>
                        <a:rPr sz="1000" spc="-135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20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180</a:t>
                      </a:r>
                      <a:r>
                        <a:rPr sz="1000" spc="-135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40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</a:t>
                      </a:r>
                      <a:r>
                        <a:rPr sz="1000" spc="-135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20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</a:t>
                      </a:r>
                      <a:r>
                        <a:rPr sz="1000" spc="-135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15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r>
                        <a:rPr sz="1000" spc="-135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20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115</a:t>
                      </a:r>
                      <a:endParaRPr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</a:tr>
              <a:tr h="152400">
                <a:tc>
                  <a:txBody>
                    <a:bodyPr/>
                    <a:lstStyle/>
                    <a:p>
                      <a:pPr marL="119380">
                        <a:lnSpc>
                          <a:spcPts val="1100"/>
                        </a:lnSpc>
                      </a:pPr>
                      <a:r>
                        <a:rPr sz="1000" spc="25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HEX</a:t>
                      </a:r>
                      <a:r>
                        <a:rPr sz="1000" spc="-130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10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b42573</a:t>
                      </a:r>
                      <a:endParaRPr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24" name="object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5214165"/>
              </p:ext>
            </p:extLst>
          </p:nvPr>
        </p:nvGraphicFramePr>
        <p:xfrm>
          <a:off x="4820744" y="4382618"/>
          <a:ext cx="1159510" cy="6330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9510"/>
              </a:tblGrid>
              <a:tr h="179070">
                <a:tc>
                  <a:txBody>
                    <a:bodyPr/>
                    <a:lstStyle/>
                    <a:p>
                      <a:pPr marL="117475">
                        <a:lnSpc>
                          <a:spcPts val="1315"/>
                        </a:lnSpc>
                      </a:pPr>
                      <a:r>
                        <a:rPr sz="1200" spc="-30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Pantone</a:t>
                      </a:r>
                      <a:r>
                        <a:rPr sz="1200" spc="-130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5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631c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49225">
                <a:tc>
                  <a:txBody>
                    <a:bodyPr/>
                    <a:lstStyle/>
                    <a:p>
                      <a:pPr marL="117475">
                        <a:lnSpc>
                          <a:spcPts val="1075"/>
                        </a:lnSpc>
                      </a:pPr>
                      <a:r>
                        <a:rPr sz="1000" spc="70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sz="1000" spc="-135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20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</a:t>
                      </a:r>
                      <a:r>
                        <a:rPr sz="1000" spc="-130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70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sz="1000" spc="-130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20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sz="1000" spc="-130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-35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</a:t>
                      </a:r>
                      <a:r>
                        <a:rPr sz="1000" spc="-135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20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r>
                        <a:rPr sz="1000" spc="-130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-5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</a:t>
                      </a:r>
                      <a:r>
                        <a:rPr sz="1000" spc="-130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20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</a:tr>
              <a:tr h="152400">
                <a:tc>
                  <a:txBody>
                    <a:bodyPr/>
                    <a:lstStyle/>
                    <a:p>
                      <a:pPr marL="117475">
                        <a:lnSpc>
                          <a:spcPts val="1100"/>
                        </a:lnSpc>
                      </a:pPr>
                      <a:r>
                        <a:rPr sz="1000" spc="10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  <a:r>
                        <a:rPr sz="1000" spc="-135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20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</a:t>
                      </a:r>
                      <a:r>
                        <a:rPr sz="1000" spc="-130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40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</a:t>
                      </a:r>
                      <a:r>
                        <a:rPr sz="1000" spc="-130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20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176</a:t>
                      </a:r>
                      <a:r>
                        <a:rPr sz="1000" spc="-135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15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r>
                        <a:rPr sz="1000" spc="-130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20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</a:t>
                      </a:r>
                      <a:endParaRPr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</a:tr>
              <a:tr h="152400">
                <a:tc>
                  <a:txBody>
                    <a:bodyPr/>
                    <a:lstStyle/>
                    <a:p>
                      <a:pPr marL="117475">
                        <a:lnSpc>
                          <a:spcPts val="1100"/>
                        </a:lnSpc>
                      </a:pPr>
                      <a:r>
                        <a:rPr sz="1000" spc="25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HEX</a:t>
                      </a:r>
                      <a:r>
                        <a:rPr sz="1000" spc="-130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10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37b0c9</a:t>
                      </a:r>
                      <a:endParaRPr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25" name="object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4726364"/>
              </p:ext>
            </p:extLst>
          </p:nvPr>
        </p:nvGraphicFramePr>
        <p:xfrm>
          <a:off x="3517900" y="4362687"/>
          <a:ext cx="1219200" cy="6337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9200"/>
              </a:tblGrid>
              <a:tr h="179705">
                <a:tc>
                  <a:txBody>
                    <a:bodyPr/>
                    <a:lstStyle/>
                    <a:p>
                      <a:pPr marL="159385">
                        <a:lnSpc>
                          <a:spcPts val="1315"/>
                        </a:lnSpc>
                      </a:pPr>
                      <a:r>
                        <a:rPr sz="1200" spc="-30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Pantone</a:t>
                      </a:r>
                      <a:r>
                        <a:rPr sz="1200" spc="-135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15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1235c</a:t>
                      </a:r>
                      <a:endParaRPr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</a:tr>
              <a:tr h="149225">
                <a:tc>
                  <a:txBody>
                    <a:bodyPr/>
                    <a:lstStyle/>
                    <a:p>
                      <a:pPr marL="159385">
                        <a:lnSpc>
                          <a:spcPts val="1075"/>
                        </a:lnSpc>
                      </a:pPr>
                      <a:r>
                        <a:rPr sz="1000" spc="70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sz="1000" spc="-130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20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sz="1000" spc="-130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70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sz="1000" spc="-130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20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  <a:r>
                        <a:rPr sz="1000" spc="-130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-35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</a:t>
                      </a:r>
                      <a:r>
                        <a:rPr sz="1000" spc="-130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20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</a:t>
                      </a:r>
                      <a:r>
                        <a:rPr sz="1000" spc="-130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-5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</a:t>
                      </a:r>
                      <a:r>
                        <a:rPr sz="1000" spc="-130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20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</a:tr>
              <a:tr h="152400">
                <a:tc>
                  <a:txBody>
                    <a:bodyPr/>
                    <a:lstStyle/>
                    <a:p>
                      <a:pPr marL="159385">
                        <a:lnSpc>
                          <a:spcPts val="1100"/>
                        </a:lnSpc>
                      </a:pPr>
                      <a:r>
                        <a:rPr sz="1000" spc="-130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 </a:t>
                      </a:r>
                      <a:r>
                        <a:rPr sz="1000" spc="-15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255 </a:t>
                      </a:r>
                      <a:r>
                        <a:rPr sz="1000" spc="-65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 </a:t>
                      </a:r>
                      <a:r>
                        <a:rPr sz="1000" spc="-15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184</a:t>
                      </a:r>
                      <a:r>
                        <a:rPr sz="1000" spc="-225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-90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 </a:t>
                      </a:r>
                      <a:r>
                        <a:rPr sz="1000" spc="-15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  <a:endParaRPr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</a:tr>
              <a:tr h="152400">
                <a:tc>
                  <a:txBody>
                    <a:bodyPr/>
                    <a:lstStyle/>
                    <a:p>
                      <a:pPr marL="159385">
                        <a:lnSpc>
                          <a:spcPts val="1100"/>
                        </a:lnSpc>
                      </a:pPr>
                      <a:r>
                        <a:rPr sz="1000" spc="25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HEX</a:t>
                      </a:r>
                      <a:r>
                        <a:rPr sz="1000" spc="-130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-25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ffb81d</a:t>
                      </a:r>
                      <a:endParaRPr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26" name="object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290802"/>
              </p:ext>
            </p:extLst>
          </p:nvPr>
        </p:nvGraphicFramePr>
        <p:xfrm>
          <a:off x="4823919" y="2782418"/>
          <a:ext cx="1208581" cy="6337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08581"/>
              </a:tblGrid>
              <a:tr h="179705">
                <a:tc>
                  <a:txBody>
                    <a:bodyPr/>
                    <a:lstStyle/>
                    <a:p>
                      <a:pPr marL="128905">
                        <a:lnSpc>
                          <a:spcPts val="1315"/>
                        </a:lnSpc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49225">
                <a:tc>
                  <a:txBody>
                    <a:bodyPr/>
                    <a:lstStyle/>
                    <a:p>
                      <a:pPr marL="128905">
                        <a:lnSpc>
                          <a:spcPts val="1075"/>
                        </a:lnSpc>
                      </a:pPr>
                      <a:r>
                        <a:rPr sz="1000" spc="-105" dirty="0" smtClean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 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52400">
                <a:tc>
                  <a:txBody>
                    <a:bodyPr/>
                    <a:lstStyle/>
                    <a:p>
                      <a:pPr marL="128905">
                        <a:lnSpc>
                          <a:spcPts val="1100"/>
                        </a:lnSpc>
                      </a:pPr>
                      <a:r>
                        <a:rPr sz="1000" spc="-130" dirty="0" smtClean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  <a:r>
                        <a:rPr sz="1000" spc="-110" dirty="0" smtClean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-15" dirty="0" smtClean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255</a:t>
                      </a:r>
                      <a:r>
                        <a:rPr sz="1000" spc="-105" dirty="0" smtClean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-65" dirty="0" smtClean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</a:t>
                      </a:r>
                      <a:r>
                        <a:rPr sz="1000" spc="-105" dirty="0" smtClean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000" spc="-15" dirty="0" smtClean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255</a:t>
                      </a:r>
                      <a:r>
                        <a:rPr sz="1000" spc="-110" dirty="0" smtClean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-90" dirty="0" smtClean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r>
                        <a:rPr sz="1000" spc="-105" dirty="0" smtClean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000" spc="-15" dirty="0" smtClean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255</a:t>
                      </a:r>
                      <a:endParaRPr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</a:tr>
              <a:tr h="152400">
                <a:tc>
                  <a:txBody>
                    <a:bodyPr/>
                    <a:lstStyle/>
                    <a:p>
                      <a:pPr marL="128905">
                        <a:lnSpc>
                          <a:spcPts val="1100"/>
                        </a:lnSpc>
                      </a:pPr>
                      <a:r>
                        <a:rPr sz="1000" spc="25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HEX</a:t>
                      </a:r>
                      <a:r>
                        <a:rPr sz="1000" spc="-130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000" spc="-15" dirty="0" err="1" smtClean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ffffff</a:t>
                      </a:r>
                      <a:endParaRPr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27" name="object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9079821"/>
              </p:ext>
            </p:extLst>
          </p:nvPr>
        </p:nvGraphicFramePr>
        <p:xfrm>
          <a:off x="3594100" y="6067425"/>
          <a:ext cx="1063625" cy="6337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63625"/>
              </a:tblGrid>
              <a:tr h="179705">
                <a:tc>
                  <a:txBody>
                    <a:bodyPr/>
                    <a:lstStyle/>
                    <a:p>
                      <a:pPr marL="90805">
                        <a:lnSpc>
                          <a:spcPts val="1315"/>
                        </a:lnSpc>
                      </a:pPr>
                      <a:r>
                        <a:rPr sz="1200" spc="-30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Pantone</a:t>
                      </a:r>
                      <a:r>
                        <a:rPr sz="1200" spc="-130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15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344c</a:t>
                      </a:r>
                      <a:endParaRPr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</a:tr>
              <a:tr h="149225">
                <a:tc>
                  <a:txBody>
                    <a:bodyPr/>
                    <a:lstStyle/>
                    <a:p>
                      <a:pPr marL="90805">
                        <a:lnSpc>
                          <a:spcPts val="1075"/>
                        </a:lnSpc>
                      </a:pPr>
                      <a:r>
                        <a:rPr sz="1000" spc="70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sz="1000" spc="-130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20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</a:t>
                      </a:r>
                      <a:r>
                        <a:rPr sz="1000" spc="-130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70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sz="1000" spc="-130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20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sz="1000" spc="-130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-35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</a:t>
                      </a:r>
                      <a:r>
                        <a:rPr sz="1000" spc="-130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20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</a:t>
                      </a:r>
                      <a:r>
                        <a:rPr sz="1000" spc="-130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-5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</a:t>
                      </a:r>
                      <a:r>
                        <a:rPr sz="1000" spc="-130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20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</a:tr>
              <a:tr h="152400">
                <a:tc>
                  <a:txBody>
                    <a:bodyPr/>
                    <a:lstStyle/>
                    <a:p>
                      <a:pPr marL="90805">
                        <a:lnSpc>
                          <a:spcPts val="1100"/>
                        </a:lnSpc>
                      </a:pPr>
                      <a:r>
                        <a:rPr sz="1000" spc="-130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 </a:t>
                      </a:r>
                      <a:r>
                        <a:rPr sz="1000" spc="-15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159 </a:t>
                      </a:r>
                      <a:r>
                        <a:rPr sz="1000" spc="-65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 </a:t>
                      </a:r>
                      <a:r>
                        <a:rPr sz="1000" spc="-15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217</a:t>
                      </a:r>
                      <a:r>
                        <a:rPr sz="1000" spc="-229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-90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 </a:t>
                      </a:r>
                      <a:r>
                        <a:rPr sz="1000" spc="-15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180</a:t>
                      </a:r>
                      <a:endParaRPr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</a:tr>
              <a:tr h="152400">
                <a:tc>
                  <a:txBody>
                    <a:bodyPr/>
                    <a:lstStyle/>
                    <a:p>
                      <a:pPr marL="90805">
                        <a:lnSpc>
                          <a:spcPts val="1150"/>
                        </a:lnSpc>
                      </a:pPr>
                      <a:r>
                        <a:rPr sz="1000" spc="-80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HEX</a:t>
                      </a:r>
                      <a:r>
                        <a:rPr sz="1000" spc="-105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-15" dirty="0">
                          <a:solidFill>
                            <a:srgbClr val="221B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9fdab4</a:t>
                      </a:r>
                      <a:endParaRPr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29" name="object 4"/>
          <p:cNvSpPr/>
          <p:nvPr/>
        </p:nvSpPr>
        <p:spPr>
          <a:xfrm>
            <a:off x="3701721" y="3722395"/>
            <a:ext cx="572770" cy="572770"/>
          </a:xfrm>
          <a:custGeom>
            <a:avLst/>
            <a:gdLst/>
            <a:ahLst/>
            <a:cxnLst/>
            <a:rect l="l" t="t" r="r" b="b"/>
            <a:pathLst>
              <a:path w="572770" h="572770">
                <a:moveTo>
                  <a:pt x="572300" y="0"/>
                </a:moveTo>
                <a:lnTo>
                  <a:pt x="0" y="0"/>
                </a:lnTo>
                <a:lnTo>
                  <a:pt x="0" y="572300"/>
                </a:lnTo>
                <a:lnTo>
                  <a:pt x="572300" y="572300"/>
                </a:lnTo>
                <a:lnTo>
                  <a:pt x="572300" y="0"/>
                </a:lnTo>
                <a:close/>
              </a:path>
            </a:pathLst>
          </a:custGeom>
          <a:solidFill>
            <a:srgbClr val="FDB5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16"/>
          <p:cNvSpPr/>
          <p:nvPr/>
        </p:nvSpPr>
        <p:spPr>
          <a:xfrm>
            <a:off x="3701721" y="5363781"/>
            <a:ext cx="572770" cy="572770"/>
          </a:xfrm>
          <a:custGeom>
            <a:avLst/>
            <a:gdLst/>
            <a:ahLst/>
            <a:cxnLst/>
            <a:rect l="l" t="t" r="r" b="b"/>
            <a:pathLst>
              <a:path w="572770" h="572770">
                <a:moveTo>
                  <a:pt x="572300" y="0"/>
                </a:moveTo>
                <a:lnTo>
                  <a:pt x="0" y="0"/>
                </a:lnTo>
                <a:lnTo>
                  <a:pt x="0" y="572300"/>
                </a:lnTo>
                <a:lnTo>
                  <a:pt x="572300" y="572300"/>
                </a:lnTo>
                <a:lnTo>
                  <a:pt x="572300" y="0"/>
                </a:lnTo>
                <a:close/>
              </a:path>
            </a:pathLst>
          </a:custGeom>
          <a:solidFill>
            <a:srgbClr val="A0D5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Rectangle 30"/>
          <p:cNvSpPr/>
          <p:nvPr/>
        </p:nvSpPr>
        <p:spPr>
          <a:xfrm>
            <a:off x="619711" y="2534310"/>
            <a:ext cx="2376170" cy="2999716"/>
          </a:xfrm>
          <a:prstGeom prst="rect">
            <a:avLst/>
          </a:prstGeom>
          <a:solidFill>
            <a:srgbClr val="B425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610107" y="2894448"/>
            <a:ext cx="2239474" cy="2362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9395">
              <a:lnSpc>
                <a:spcPct val="100000"/>
              </a:lnSpc>
            </a:pPr>
            <a:r>
              <a:rPr lang="en-US" sz="1050" spc="-25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following pages provide  exact PANTONE matches for all</a:t>
            </a:r>
          </a:p>
          <a:p>
            <a:pPr marL="239395">
              <a:lnSpc>
                <a:spcPct val="100000"/>
              </a:lnSpc>
            </a:pPr>
            <a:r>
              <a:rPr lang="en-US" sz="1050" spc="-25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logotypes. These must be followed to ensure consistency through the Cascade50 brand.</a:t>
            </a:r>
          </a:p>
          <a:p>
            <a:pPr marL="239395">
              <a:lnSpc>
                <a:spcPct val="100000"/>
              </a:lnSpc>
            </a:pPr>
            <a:endParaRPr lang="en-US" sz="1050" spc="-25" dirty="0" smtClean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9395">
              <a:lnSpc>
                <a:spcPct val="100000"/>
              </a:lnSpc>
            </a:pPr>
            <a:r>
              <a:rPr lang="en-US" sz="1050" b="1" spc="-25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Brand Colours</a:t>
            </a:r>
          </a:p>
          <a:p>
            <a:pPr marL="239395">
              <a:lnSpc>
                <a:spcPct val="100000"/>
              </a:lnSpc>
            </a:pPr>
            <a:r>
              <a:rPr lang="en-US" sz="1050" spc="-25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brand colours are primarily orange (ff5c36) and background as (221d35). </a:t>
            </a:r>
            <a:r>
              <a:rPr lang="en-US" sz="1050" spc="-2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050" spc="-25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hey should be the  predominant colours used on all Cascade50 communication material.</a:t>
            </a:r>
          </a:p>
          <a:p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object 5"/>
          <p:cNvSpPr txBox="1"/>
          <p:nvPr/>
        </p:nvSpPr>
        <p:spPr>
          <a:xfrm>
            <a:off x="8740343" y="397382"/>
            <a:ext cx="1045210" cy="48731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n-GB" sz="1000" dirty="0" smtClean="0">
                <a:solidFill>
                  <a:srgbClr val="4C4D4F"/>
                </a:solidFill>
                <a:latin typeface="Arial"/>
                <a:cs typeface="Arial"/>
              </a:rPr>
              <a:t>Brand Icons</a:t>
            </a: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n-GB" sz="1000" b="1" dirty="0" smtClean="0">
                <a:solidFill>
                  <a:srgbClr val="4C4D4F"/>
                </a:solidFill>
                <a:latin typeface="Arial"/>
                <a:cs typeface="Arial"/>
              </a:rPr>
              <a:t>Brand </a:t>
            </a:r>
            <a:r>
              <a:rPr sz="1000" b="1" spc="-15" dirty="0" smtClean="0">
                <a:solidFill>
                  <a:srgbClr val="4C4D4F"/>
                </a:solidFill>
                <a:latin typeface="Arial"/>
                <a:cs typeface="Arial"/>
              </a:rPr>
              <a:t>Colours  </a:t>
            </a:r>
            <a:r>
              <a:rPr sz="1000" spc="-25" dirty="0">
                <a:solidFill>
                  <a:srgbClr val="4C4D4F"/>
                </a:solidFill>
                <a:latin typeface="Arial"/>
                <a:cs typeface="Arial"/>
              </a:rPr>
              <a:t>Graph</a:t>
            </a:r>
            <a:r>
              <a:rPr sz="1000" spc="-110" dirty="0">
                <a:solidFill>
                  <a:srgbClr val="4C4D4F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4C4D4F"/>
                </a:solidFill>
                <a:latin typeface="Arial"/>
                <a:cs typeface="Arial"/>
              </a:rPr>
              <a:t>Colours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35" name="object 8"/>
          <p:cNvSpPr txBox="1"/>
          <p:nvPr/>
        </p:nvSpPr>
        <p:spPr>
          <a:xfrm>
            <a:off x="6970966" y="397382"/>
            <a:ext cx="1463675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15" dirty="0">
                <a:solidFill>
                  <a:srgbClr val="4C4D4F"/>
                </a:solidFill>
                <a:latin typeface="Trebuchet MS"/>
                <a:cs typeface="Trebuchet MS"/>
              </a:rPr>
              <a:t>Logo</a:t>
            </a:r>
            <a:r>
              <a:rPr sz="1000" spc="-130" dirty="0">
                <a:solidFill>
                  <a:srgbClr val="4C4D4F"/>
                </a:solidFill>
                <a:latin typeface="Trebuchet MS"/>
                <a:cs typeface="Trebuchet MS"/>
              </a:rPr>
              <a:t> </a:t>
            </a:r>
            <a:r>
              <a:rPr lang="en-GB" sz="1000" spc="-15" dirty="0" smtClean="0">
                <a:solidFill>
                  <a:srgbClr val="4C4D4F"/>
                </a:solidFill>
                <a:latin typeface="Trebuchet MS"/>
                <a:cs typeface="Trebuchet MS"/>
              </a:rPr>
              <a:t>Concept</a:t>
            </a:r>
            <a:endParaRPr sz="1000" dirty="0">
              <a:latin typeface="Trebuchet MS"/>
              <a:cs typeface="Trebuchet MS"/>
            </a:endParaRPr>
          </a:p>
          <a:p>
            <a:pPr marL="12700" marR="5080">
              <a:lnSpc>
                <a:spcPct val="100000"/>
              </a:lnSpc>
            </a:pPr>
            <a:r>
              <a:rPr lang="en-GB" sz="1000" spc="-5" dirty="0" smtClean="0">
                <a:solidFill>
                  <a:srgbClr val="4C4D4F"/>
                </a:solidFill>
                <a:latin typeface="Arial"/>
                <a:cs typeface="Arial"/>
              </a:rPr>
              <a:t>Logo Variations</a:t>
            </a:r>
          </a:p>
          <a:p>
            <a:pPr marL="12700" marR="5080">
              <a:lnSpc>
                <a:spcPct val="100000"/>
              </a:lnSpc>
            </a:pPr>
            <a:r>
              <a:rPr lang="en-GB" sz="1000" spc="-5" dirty="0" smtClean="0">
                <a:solidFill>
                  <a:srgbClr val="4C4D4F"/>
                </a:solidFill>
                <a:latin typeface="Arial"/>
                <a:cs typeface="Arial"/>
              </a:rPr>
              <a:t>Logo </a:t>
            </a:r>
            <a:r>
              <a:rPr lang="en-GB" sz="1000" spc="-25" dirty="0" smtClean="0">
                <a:solidFill>
                  <a:srgbClr val="4C4D4F"/>
                </a:solidFill>
                <a:latin typeface="Arial"/>
                <a:cs typeface="Arial"/>
              </a:rPr>
              <a:t>Misuse  </a:t>
            </a:r>
          </a:p>
          <a:p>
            <a:pPr marL="12700" marR="5080">
              <a:lnSpc>
                <a:spcPct val="100000"/>
              </a:lnSpc>
            </a:pPr>
            <a:r>
              <a:rPr lang="en-GB" sz="1000" spc="-15" dirty="0" smtClean="0">
                <a:solidFill>
                  <a:srgbClr val="4C4D4F"/>
                </a:solidFill>
                <a:latin typeface="Arial"/>
                <a:cs typeface="Arial"/>
              </a:rPr>
              <a:t>Primary </a:t>
            </a:r>
            <a:r>
              <a:rPr lang="en-GB" sz="1000" spc="-30" dirty="0" smtClean="0">
                <a:solidFill>
                  <a:srgbClr val="4C4D4F"/>
                </a:solidFill>
                <a:latin typeface="Arial"/>
                <a:cs typeface="Arial"/>
              </a:rPr>
              <a:t>Typeface</a:t>
            </a:r>
            <a:endParaRPr sz="1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9743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291440" y="4007027"/>
            <a:ext cx="572770" cy="572770"/>
          </a:xfrm>
          <a:custGeom>
            <a:avLst/>
            <a:gdLst/>
            <a:ahLst/>
            <a:cxnLst/>
            <a:rect l="l" t="t" r="r" b="b"/>
            <a:pathLst>
              <a:path w="572770" h="572770">
                <a:moveTo>
                  <a:pt x="572300" y="0"/>
                </a:moveTo>
                <a:lnTo>
                  <a:pt x="0" y="0"/>
                </a:lnTo>
                <a:lnTo>
                  <a:pt x="0" y="572300"/>
                </a:lnTo>
                <a:lnTo>
                  <a:pt x="572300" y="572300"/>
                </a:lnTo>
                <a:lnTo>
                  <a:pt x="572300" y="0"/>
                </a:lnTo>
                <a:close/>
              </a:path>
            </a:pathLst>
          </a:custGeom>
          <a:solidFill>
            <a:srgbClr val="F15F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736215" y="5619838"/>
            <a:ext cx="572770" cy="572770"/>
          </a:xfrm>
          <a:custGeom>
            <a:avLst/>
            <a:gdLst/>
            <a:ahLst/>
            <a:cxnLst/>
            <a:rect l="l" t="t" r="r" b="b"/>
            <a:pathLst>
              <a:path w="572770" h="572770">
                <a:moveTo>
                  <a:pt x="572300" y="0"/>
                </a:moveTo>
                <a:lnTo>
                  <a:pt x="0" y="0"/>
                </a:lnTo>
                <a:lnTo>
                  <a:pt x="0" y="572300"/>
                </a:lnTo>
                <a:lnTo>
                  <a:pt x="572300" y="572300"/>
                </a:lnTo>
                <a:lnTo>
                  <a:pt x="572300" y="0"/>
                </a:lnTo>
                <a:close/>
              </a:path>
            </a:pathLst>
          </a:custGeom>
          <a:solidFill>
            <a:srgbClr val="5B7E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513828" y="4007027"/>
            <a:ext cx="572770" cy="572770"/>
          </a:xfrm>
          <a:custGeom>
            <a:avLst/>
            <a:gdLst/>
            <a:ahLst/>
            <a:cxnLst/>
            <a:rect l="l" t="t" r="r" b="b"/>
            <a:pathLst>
              <a:path w="572770" h="572770">
                <a:moveTo>
                  <a:pt x="572300" y="0"/>
                </a:moveTo>
                <a:lnTo>
                  <a:pt x="0" y="0"/>
                </a:lnTo>
                <a:lnTo>
                  <a:pt x="0" y="572300"/>
                </a:lnTo>
                <a:lnTo>
                  <a:pt x="572300" y="572300"/>
                </a:lnTo>
                <a:lnTo>
                  <a:pt x="572300" y="0"/>
                </a:lnTo>
                <a:close/>
              </a:path>
            </a:pathLst>
          </a:custGeom>
          <a:solidFill>
            <a:srgbClr val="FDB5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291440" y="2394216"/>
            <a:ext cx="572770" cy="572770"/>
          </a:xfrm>
          <a:custGeom>
            <a:avLst/>
            <a:gdLst/>
            <a:ahLst/>
            <a:cxnLst/>
            <a:rect l="l" t="t" r="r" b="b"/>
            <a:pathLst>
              <a:path w="572770" h="572769">
                <a:moveTo>
                  <a:pt x="572300" y="0"/>
                </a:moveTo>
                <a:lnTo>
                  <a:pt x="0" y="0"/>
                </a:lnTo>
                <a:lnTo>
                  <a:pt x="0" y="572300"/>
                </a:lnTo>
                <a:lnTo>
                  <a:pt x="572300" y="572300"/>
                </a:lnTo>
                <a:lnTo>
                  <a:pt x="572300" y="0"/>
                </a:lnTo>
                <a:close/>
              </a:path>
            </a:pathLst>
          </a:custGeom>
          <a:solidFill>
            <a:srgbClr val="00A4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291440" y="5619838"/>
            <a:ext cx="572770" cy="572770"/>
          </a:xfrm>
          <a:custGeom>
            <a:avLst/>
            <a:gdLst/>
            <a:ahLst/>
            <a:cxnLst/>
            <a:rect l="l" t="t" r="r" b="b"/>
            <a:pathLst>
              <a:path w="572770" h="572770">
                <a:moveTo>
                  <a:pt x="572300" y="0"/>
                </a:moveTo>
                <a:lnTo>
                  <a:pt x="0" y="0"/>
                </a:lnTo>
                <a:lnTo>
                  <a:pt x="0" y="572300"/>
                </a:lnTo>
                <a:lnTo>
                  <a:pt x="572300" y="572300"/>
                </a:lnTo>
                <a:lnTo>
                  <a:pt x="572300" y="0"/>
                </a:lnTo>
                <a:close/>
              </a:path>
            </a:pathLst>
          </a:custGeom>
          <a:solidFill>
            <a:srgbClr val="C21F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061229" y="4007027"/>
            <a:ext cx="572770" cy="572770"/>
          </a:xfrm>
          <a:custGeom>
            <a:avLst/>
            <a:gdLst/>
            <a:ahLst/>
            <a:cxnLst/>
            <a:rect l="l" t="t" r="r" b="b"/>
            <a:pathLst>
              <a:path w="572770" h="572770">
                <a:moveTo>
                  <a:pt x="572300" y="0"/>
                </a:moveTo>
                <a:lnTo>
                  <a:pt x="0" y="0"/>
                </a:lnTo>
                <a:lnTo>
                  <a:pt x="0" y="572300"/>
                </a:lnTo>
                <a:lnTo>
                  <a:pt x="572300" y="572300"/>
                </a:lnTo>
                <a:lnTo>
                  <a:pt x="572300" y="0"/>
                </a:lnTo>
                <a:close/>
              </a:path>
            </a:pathLst>
          </a:custGeom>
          <a:solidFill>
            <a:srgbClr val="39B0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736215" y="4007027"/>
            <a:ext cx="572770" cy="572770"/>
          </a:xfrm>
          <a:custGeom>
            <a:avLst/>
            <a:gdLst/>
            <a:ahLst/>
            <a:cxnLst/>
            <a:rect l="l" t="t" r="r" b="b"/>
            <a:pathLst>
              <a:path w="572770" h="572770">
                <a:moveTo>
                  <a:pt x="572300" y="0"/>
                </a:moveTo>
                <a:lnTo>
                  <a:pt x="0" y="0"/>
                </a:lnTo>
                <a:lnTo>
                  <a:pt x="0" y="572300"/>
                </a:lnTo>
                <a:lnTo>
                  <a:pt x="572300" y="572300"/>
                </a:lnTo>
                <a:lnTo>
                  <a:pt x="572300" y="0"/>
                </a:lnTo>
                <a:close/>
              </a:path>
            </a:pathLst>
          </a:custGeom>
          <a:solidFill>
            <a:srgbClr val="4E5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061229" y="2394216"/>
            <a:ext cx="572770" cy="572770"/>
          </a:xfrm>
          <a:custGeom>
            <a:avLst/>
            <a:gdLst/>
            <a:ahLst/>
            <a:cxnLst/>
            <a:rect l="l" t="t" r="r" b="b"/>
            <a:pathLst>
              <a:path w="572770" h="572769">
                <a:moveTo>
                  <a:pt x="572300" y="0"/>
                </a:moveTo>
                <a:lnTo>
                  <a:pt x="0" y="0"/>
                </a:lnTo>
                <a:lnTo>
                  <a:pt x="0" y="572300"/>
                </a:lnTo>
                <a:lnTo>
                  <a:pt x="572300" y="572300"/>
                </a:lnTo>
                <a:lnTo>
                  <a:pt x="57230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061229" y="5619838"/>
            <a:ext cx="572770" cy="572770"/>
          </a:xfrm>
          <a:custGeom>
            <a:avLst/>
            <a:gdLst/>
            <a:ahLst/>
            <a:cxnLst/>
            <a:rect l="l" t="t" r="r" b="b"/>
            <a:pathLst>
              <a:path w="572770" h="572770">
                <a:moveTo>
                  <a:pt x="572300" y="0"/>
                </a:moveTo>
                <a:lnTo>
                  <a:pt x="0" y="0"/>
                </a:lnTo>
                <a:lnTo>
                  <a:pt x="0" y="572300"/>
                </a:lnTo>
                <a:lnTo>
                  <a:pt x="572300" y="572300"/>
                </a:lnTo>
                <a:lnTo>
                  <a:pt x="572300" y="0"/>
                </a:lnTo>
                <a:close/>
              </a:path>
            </a:pathLst>
          </a:custGeom>
          <a:solidFill>
            <a:srgbClr val="CCA3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46677" y="4007027"/>
            <a:ext cx="572770" cy="572770"/>
          </a:xfrm>
          <a:custGeom>
            <a:avLst/>
            <a:gdLst/>
            <a:ahLst/>
            <a:cxnLst/>
            <a:rect l="l" t="t" r="r" b="b"/>
            <a:pathLst>
              <a:path w="572770" h="572770">
                <a:moveTo>
                  <a:pt x="572300" y="0"/>
                </a:moveTo>
                <a:lnTo>
                  <a:pt x="0" y="0"/>
                </a:lnTo>
                <a:lnTo>
                  <a:pt x="0" y="572300"/>
                </a:lnTo>
                <a:lnTo>
                  <a:pt x="572300" y="572300"/>
                </a:lnTo>
                <a:lnTo>
                  <a:pt x="572300" y="0"/>
                </a:lnTo>
                <a:close/>
              </a:path>
            </a:pathLst>
          </a:custGeom>
          <a:solidFill>
            <a:srgbClr val="97D0D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736215" y="2394216"/>
            <a:ext cx="572770" cy="572770"/>
          </a:xfrm>
          <a:custGeom>
            <a:avLst/>
            <a:gdLst/>
            <a:ahLst/>
            <a:cxnLst/>
            <a:rect l="l" t="t" r="r" b="b"/>
            <a:pathLst>
              <a:path w="572770" h="572769">
                <a:moveTo>
                  <a:pt x="572300" y="0"/>
                </a:moveTo>
                <a:lnTo>
                  <a:pt x="0" y="0"/>
                </a:lnTo>
                <a:lnTo>
                  <a:pt x="0" y="572300"/>
                </a:lnTo>
                <a:lnTo>
                  <a:pt x="572300" y="572300"/>
                </a:lnTo>
                <a:lnTo>
                  <a:pt x="572300" y="0"/>
                </a:lnTo>
                <a:close/>
              </a:path>
            </a:pathLst>
          </a:custGeom>
          <a:solidFill>
            <a:srgbClr val="582C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846677" y="2394216"/>
            <a:ext cx="572770" cy="572770"/>
          </a:xfrm>
          <a:custGeom>
            <a:avLst/>
            <a:gdLst/>
            <a:ahLst/>
            <a:cxnLst/>
            <a:rect l="l" t="t" r="r" b="b"/>
            <a:pathLst>
              <a:path w="572770" h="572769">
                <a:moveTo>
                  <a:pt x="572300" y="0"/>
                </a:moveTo>
                <a:lnTo>
                  <a:pt x="0" y="0"/>
                </a:lnTo>
                <a:lnTo>
                  <a:pt x="0" y="572300"/>
                </a:lnTo>
                <a:lnTo>
                  <a:pt x="572300" y="572300"/>
                </a:lnTo>
                <a:lnTo>
                  <a:pt x="572300" y="0"/>
                </a:lnTo>
                <a:close/>
              </a:path>
            </a:pathLst>
          </a:custGeom>
          <a:solidFill>
            <a:srgbClr val="722A8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846677" y="5619838"/>
            <a:ext cx="572770" cy="572770"/>
          </a:xfrm>
          <a:custGeom>
            <a:avLst/>
            <a:gdLst/>
            <a:ahLst/>
            <a:cxnLst/>
            <a:rect l="l" t="t" r="r" b="b"/>
            <a:pathLst>
              <a:path w="572770" h="572770">
                <a:moveTo>
                  <a:pt x="572300" y="0"/>
                </a:moveTo>
                <a:lnTo>
                  <a:pt x="0" y="0"/>
                </a:lnTo>
                <a:lnTo>
                  <a:pt x="0" y="572300"/>
                </a:lnTo>
                <a:lnTo>
                  <a:pt x="572300" y="572300"/>
                </a:lnTo>
                <a:lnTo>
                  <a:pt x="572300" y="0"/>
                </a:lnTo>
                <a:close/>
              </a:path>
            </a:pathLst>
          </a:custGeom>
          <a:solidFill>
            <a:srgbClr val="75BD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513828" y="2394216"/>
            <a:ext cx="572770" cy="572770"/>
          </a:xfrm>
          <a:custGeom>
            <a:avLst/>
            <a:gdLst/>
            <a:ahLst/>
            <a:cxnLst/>
            <a:rect l="l" t="t" r="r" b="b"/>
            <a:pathLst>
              <a:path w="572770" h="572769">
                <a:moveTo>
                  <a:pt x="572300" y="0"/>
                </a:moveTo>
                <a:lnTo>
                  <a:pt x="0" y="0"/>
                </a:lnTo>
                <a:lnTo>
                  <a:pt x="0" y="572300"/>
                </a:lnTo>
                <a:lnTo>
                  <a:pt x="572300" y="572300"/>
                </a:lnTo>
                <a:lnTo>
                  <a:pt x="572300" y="0"/>
                </a:lnTo>
                <a:close/>
              </a:path>
            </a:pathLst>
          </a:custGeom>
          <a:solidFill>
            <a:srgbClr val="B2267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513828" y="5619838"/>
            <a:ext cx="572770" cy="572770"/>
          </a:xfrm>
          <a:custGeom>
            <a:avLst/>
            <a:gdLst/>
            <a:ahLst/>
            <a:cxnLst/>
            <a:rect l="l" t="t" r="r" b="b"/>
            <a:pathLst>
              <a:path w="572770" h="572770">
                <a:moveTo>
                  <a:pt x="572300" y="0"/>
                </a:moveTo>
                <a:lnTo>
                  <a:pt x="0" y="0"/>
                </a:lnTo>
                <a:lnTo>
                  <a:pt x="0" y="572300"/>
                </a:lnTo>
                <a:lnTo>
                  <a:pt x="572300" y="572300"/>
                </a:lnTo>
                <a:lnTo>
                  <a:pt x="572300" y="0"/>
                </a:lnTo>
                <a:close/>
              </a:path>
            </a:pathLst>
          </a:custGeom>
          <a:solidFill>
            <a:srgbClr val="A0D5B3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7" name="object 17"/>
          <p:cNvGraphicFramePr>
            <a:graphicFrameLocks noGrp="1"/>
          </p:cNvGraphicFramePr>
          <p:nvPr/>
        </p:nvGraphicFramePr>
        <p:xfrm>
          <a:off x="3814927" y="4740541"/>
          <a:ext cx="5995035" cy="6337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28395"/>
                <a:gridCol w="1219200"/>
                <a:gridCol w="1191895"/>
                <a:gridCol w="1261110"/>
                <a:gridCol w="1194435"/>
              </a:tblGrid>
              <a:tr h="179705">
                <a:tc>
                  <a:txBody>
                    <a:bodyPr/>
                    <a:lstStyle/>
                    <a:p>
                      <a:pPr marL="31750">
                        <a:lnSpc>
                          <a:spcPts val="1315"/>
                        </a:lnSpc>
                      </a:pPr>
                      <a:r>
                        <a:rPr sz="1200" spc="-30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Pantone</a:t>
                      </a:r>
                      <a:r>
                        <a:rPr sz="1200" spc="-130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5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629c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7475">
                        <a:lnSpc>
                          <a:spcPts val="1315"/>
                        </a:lnSpc>
                      </a:pPr>
                      <a:r>
                        <a:rPr sz="1200" spc="-30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Pantone</a:t>
                      </a:r>
                      <a:r>
                        <a:rPr sz="1200" spc="-130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5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631c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8905">
                        <a:lnSpc>
                          <a:spcPts val="1315"/>
                        </a:lnSpc>
                      </a:pPr>
                      <a:r>
                        <a:rPr sz="1200" spc="-30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Pantone</a:t>
                      </a:r>
                      <a:r>
                        <a:rPr sz="1200" spc="-130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5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171c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9385">
                        <a:lnSpc>
                          <a:spcPts val="1315"/>
                        </a:lnSpc>
                      </a:pPr>
                      <a:r>
                        <a:rPr sz="1200" spc="-30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Pantone</a:t>
                      </a:r>
                      <a:r>
                        <a:rPr sz="1200" spc="-135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5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1235c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ts val="1315"/>
                        </a:lnSpc>
                      </a:pPr>
                      <a:r>
                        <a:rPr sz="1200" spc="-30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Pantone</a:t>
                      </a:r>
                      <a:r>
                        <a:rPr sz="1200" spc="-130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5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445c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49225">
                <a:tc>
                  <a:txBody>
                    <a:bodyPr/>
                    <a:lstStyle/>
                    <a:p>
                      <a:pPr marL="31750">
                        <a:lnSpc>
                          <a:spcPts val="1075"/>
                        </a:lnSpc>
                      </a:pPr>
                      <a:r>
                        <a:rPr sz="1000" spc="7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C</a:t>
                      </a:r>
                      <a:r>
                        <a:rPr sz="1000" spc="-135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spc="2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39</a:t>
                      </a:r>
                      <a:r>
                        <a:rPr sz="1000" spc="-13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spc="7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M</a:t>
                      </a:r>
                      <a:r>
                        <a:rPr sz="1000" spc="-13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spc="2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3</a:t>
                      </a:r>
                      <a:r>
                        <a:rPr sz="1000" spc="-13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spc="-35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Y</a:t>
                      </a:r>
                      <a:r>
                        <a:rPr sz="1000" spc="-13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spc="2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12</a:t>
                      </a:r>
                      <a:r>
                        <a:rPr sz="1000" spc="-13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spc="-5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K</a:t>
                      </a:r>
                      <a:r>
                        <a:rPr sz="1000" spc="-13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spc="2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0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7475">
                        <a:lnSpc>
                          <a:spcPts val="1075"/>
                        </a:lnSpc>
                      </a:pPr>
                      <a:r>
                        <a:rPr sz="1000" spc="7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C</a:t>
                      </a:r>
                      <a:r>
                        <a:rPr sz="1000" spc="-135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spc="2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69</a:t>
                      </a:r>
                      <a:r>
                        <a:rPr sz="1000" spc="-13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spc="7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M</a:t>
                      </a:r>
                      <a:r>
                        <a:rPr sz="1000" spc="-13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spc="2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10</a:t>
                      </a:r>
                      <a:r>
                        <a:rPr sz="1000" spc="-13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spc="-35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Y</a:t>
                      </a:r>
                      <a:r>
                        <a:rPr sz="1000" spc="-135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spc="2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18</a:t>
                      </a:r>
                      <a:r>
                        <a:rPr sz="1000" spc="-13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spc="-5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K</a:t>
                      </a:r>
                      <a:r>
                        <a:rPr sz="1000" spc="-13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spc="2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0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8905">
                        <a:lnSpc>
                          <a:spcPts val="1075"/>
                        </a:lnSpc>
                      </a:pPr>
                      <a:r>
                        <a:rPr sz="1000" spc="-55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1000" spc="-105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5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sz="1000" spc="-105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000" spc="-105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5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78</a:t>
                      </a:r>
                      <a:r>
                        <a:rPr sz="1000" spc="-105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30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1000" spc="-105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5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81</a:t>
                      </a:r>
                      <a:r>
                        <a:rPr sz="1000" spc="-105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95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K</a:t>
                      </a:r>
                      <a:r>
                        <a:rPr sz="1000" spc="-105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5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9385">
                        <a:lnSpc>
                          <a:spcPts val="1075"/>
                        </a:lnSpc>
                      </a:pPr>
                      <a:r>
                        <a:rPr sz="1000" spc="7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C</a:t>
                      </a:r>
                      <a:r>
                        <a:rPr sz="1000" spc="-13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spc="2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0</a:t>
                      </a:r>
                      <a:r>
                        <a:rPr sz="1000" spc="-13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spc="7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M</a:t>
                      </a:r>
                      <a:r>
                        <a:rPr sz="1000" spc="-13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spc="2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32</a:t>
                      </a:r>
                      <a:r>
                        <a:rPr sz="1000" spc="-13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spc="-35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Y</a:t>
                      </a:r>
                      <a:r>
                        <a:rPr sz="1000" spc="-13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spc="2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94</a:t>
                      </a:r>
                      <a:r>
                        <a:rPr sz="1000" spc="-13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spc="-5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K</a:t>
                      </a:r>
                      <a:r>
                        <a:rPr sz="1000" spc="-13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spc="2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0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ts val="1075"/>
                        </a:lnSpc>
                      </a:pPr>
                      <a:r>
                        <a:rPr sz="1000" spc="7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C</a:t>
                      </a:r>
                      <a:r>
                        <a:rPr sz="1000" spc="-135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spc="2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69</a:t>
                      </a:r>
                      <a:r>
                        <a:rPr sz="1000" spc="-135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spc="7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M</a:t>
                      </a:r>
                      <a:r>
                        <a:rPr sz="1000" spc="-135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spc="2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54</a:t>
                      </a:r>
                      <a:r>
                        <a:rPr sz="1000" spc="-135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spc="-35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Y</a:t>
                      </a:r>
                      <a:r>
                        <a:rPr sz="1000" spc="-135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spc="2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54</a:t>
                      </a:r>
                      <a:r>
                        <a:rPr sz="1000" spc="-13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spc="-5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K</a:t>
                      </a:r>
                      <a:r>
                        <a:rPr sz="1000" spc="-135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spc="2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29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T="0" marB="0"/>
                </a:tc>
              </a:tr>
              <a:tr h="152400">
                <a:tc>
                  <a:txBody>
                    <a:bodyPr/>
                    <a:lstStyle/>
                    <a:p>
                      <a:pPr marL="31750">
                        <a:lnSpc>
                          <a:spcPts val="1100"/>
                        </a:lnSpc>
                      </a:pPr>
                      <a:r>
                        <a:rPr sz="1000" spc="-130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R </a:t>
                      </a:r>
                      <a:r>
                        <a:rPr sz="1000" spc="-15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152 </a:t>
                      </a:r>
                      <a:r>
                        <a:rPr sz="1000" spc="-65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G </a:t>
                      </a:r>
                      <a:r>
                        <a:rPr sz="1000" spc="-15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210</a:t>
                      </a:r>
                      <a:r>
                        <a:rPr sz="1000" spc="-229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90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B </a:t>
                      </a:r>
                      <a:r>
                        <a:rPr sz="1000" spc="-15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221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7475">
                        <a:lnSpc>
                          <a:spcPts val="1100"/>
                        </a:lnSpc>
                      </a:pPr>
                      <a:r>
                        <a:rPr sz="1000" spc="1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R</a:t>
                      </a:r>
                      <a:r>
                        <a:rPr sz="1000" spc="-135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spc="2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55</a:t>
                      </a:r>
                      <a:r>
                        <a:rPr sz="1000" spc="-13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spc="4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G</a:t>
                      </a:r>
                      <a:r>
                        <a:rPr sz="1000" spc="-13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spc="2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176</a:t>
                      </a:r>
                      <a:r>
                        <a:rPr sz="1000" spc="-135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spc="15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B</a:t>
                      </a:r>
                      <a:r>
                        <a:rPr sz="1000" spc="-13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spc="2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201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8905">
                        <a:lnSpc>
                          <a:spcPts val="1100"/>
                        </a:lnSpc>
                      </a:pPr>
                      <a:r>
                        <a:rPr sz="1000" spc="-130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R </a:t>
                      </a:r>
                      <a:r>
                        <a:rPr sz="1000" spc="-15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255 </a:t>
                      </a:r>
                      <a:r>
                        <a:rPr sz="1000" spc="-65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G </a:t>
                      </a:r>
                      <a:r>
                        <a:rPr sz="1000" spc="-15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92</a:t>
                      </a:r>
                      <a:r>
                        <a:rPr sz="1000" spc="-225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90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B </a:t>
                      </a:r>
                      <a:r>
                        <a:rPr sz="1000" spc="-15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54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9385">
                        <a:lnSpc>
                          <a:spcPts val="1100"/>
                        </a:lnSpc>
                      </a:pPr>
                      <a:r>
                        <a:rPr sz="1000" spc="-130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R </a:t>
                      </a:r>
                      <a:r>
                        <a:rPr sz="1000" spc="-15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255 </a:t>
                      </a:r>
                      <a:r>
                        <a:rPr sz="1000" spc="-65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G </a:t>
                      </a:r>
                      <a:r>
                        <a:rPr sz="1000" spc="-15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184</a:t>
                      </a:r>
                      <a:r>
                        <a:rPr sz="1000" spc="-225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90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B </a:t>
                      </a:r>
                      <a:r>
                        <a:rPr sz="1000" spc="-15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29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ts val="1100"/>
                        </a:lnSpc>
                      </a:pPr>
                      <a:r>
                        <a:rPr sz="1000" spc="-130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R </a:t>
                      </a:r>
                      <a:r>
                        <a:rPr sz="1000" spc="-15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78 </a:t>
                      </a:r>
                      <a:r>
                        <a:rPr sz="1000" spc="-65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G </a:t>
                      </a:r>
                      <a:r>
                        <a:rPr sz="1000" spc="-15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88</a:t>
                      </a:r>
                      <a:r>
                        <a:rPr sz="1000" spc="-220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90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B </a:t>
                      </a:r>
                      <a:r>
                        <a:rPr sz="1000" spc="-15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89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52400">
                <a:tc>
                  <a:txBody>
                    <a:bodyPr/>
                    <a:lstStyle/>
                    <a:p>
                      <a:pPr marL="31750">
                        <a:lnSpc>
                          <a:spcPts val="1100"/>
                        </a:lnSpc>
                      </a:pPr>
                      <a:r>
                        <a:rPr sz="1000" spc="-80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HEX</a:t>
                      </a:r>
                      <a:r>
                        <a:rPr sz="1000" spc="-105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5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98d2dd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7475">
                        <a:lnSpc>
                          <a:spcPts val="1100"/>
                        </a:lnSpc>
                      </a:pPr>
                      <a:r>
                        <a:rPr sz="1000" spc="25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HEX</a:t>
                      </a:r>
                      <a:r>
                        <a:rPr sz="1000" spc="-13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spc="1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37b0c9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8905">
                        <a:lnSpc>
                          <a:spcPts val="1100"/>
                        </a:lnSpc>
                      </a:pPr>
                      <a:r>
                        <a:rPr sz="1000" spc="25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HEX</a:t>
                      </a:r>
                      <a:r>
                        <a:rPr sz="1000" spc="-13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spc="-15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ff5c36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9385">
                        <a:lnSpc>
                          <a:spcPts val="1100"/>
                        </a:lnSpc>
                      </a:pPr>
                      <a:r>
                        <a:rPr sz="1000" spc="25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HEX</a:t>
                      </a:r>
                      <a:r>
                        <a:rPr sz="1000" spc="-13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spc="-25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ffb81d</a:t>
                      </a:r>
                      <a:endParaRPr sz="1000" dirty="0">
                        <a:latin typeface="Trebuchet MS"/>
                        <a:cs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ts val="1100"/>
                        </a:lnSpc>
                      </a:pPr>
                      <a:r>
                        <a:rPr sz="1000" spc="-80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HEX</a:t>
                      </a:r>
                      <a:r>
                        <a:rPr sz="1000" spc="-105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5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4e5859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18" name="object 18"/>
          <p:cNvGraphicFramePr>
            <a:graphicFrameLocks noGrp="1"/>
          </p:cNvGraphicFramePr>
          <p:nvPr/>
        </p:nvGraphicFramePr>
        <p:xfrm>
          <a:off x="3814927" y="3127730"/>
          <a:ext cx="5995033" cy="6330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9510"/>
                <a:gridCol w="1191260"/>
                <a:gridCol w="1227455"/>
                <a:gridCol w="1218564"/>
                <a:gridCol w="1198244"/>
              </a:tblGrid>
              <a:tr h="179070">
                <a:tc>
                  <a:txBody>
                    <a:bodyPr/>
                    <a:lstStyle/>
                    <a:p>
                      <a:pPr marL="31750">
                        <a:lnSpc>
                          <a:spcPts val="1315"/>
                        </a:lnSpc>
                      </a:pPr>
                      <a:r>
                        <a:rPr sz="1200" spc="-30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Pantone</a:t>
                      </a:r>
                      <a:r>
                        <a:rPr sz="1200" spc="-130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5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2603c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ts val="1315"/>
                        </a:lnSpc>
                      </a:pPr>
                      <a:r>
                        <a:rPr sz="1200" spc="-30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Pantone</a:t>
                      </a:r>
                      <a:r>
                        <a:rPr sz="1200" spc="-130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5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434c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5730">
                        <a:lnSpc>
                          <a:spcPts val="1315"/>
                        </a:lnSpc>
                      </a:pPr>
                      <a:r>
                        <a:rPr sz="1200" spc="-30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Pantone</a:t>
                      </a:r>
                      <a:r>
                        <a:rPr sz="1200" spc="-135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5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3272c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ts val="1315"/>
                        </a:lnSpc>
                      </a:pPr>
                      <a:r>
                        <a:rPr sz="1200" spc="-30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Pantone</a:t>
                      </a:r>
                      <a:r>
                        <a:rPr sz="1200" spc="-130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5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675c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4460">
                        <a:lnSpc>
                          <a:spcPts val="1315"/>
                        </a:lnSpc>
                      </a:pPr>
                      <a:r>
                        <a:rPr sz="1200" spc="-30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Pantone</a:t>
                      </a:r>
                      <a:r>
                        <a:rPr sz="1200" spc="-130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5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525c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49225">
                <a:tc>
                  <a:txBody>
                    <a:bodyPr/>
                    <a:lstStyle/>
                    <a:p>
                      <a:pPr marL="31750">
                        <a:lnSpc>
                          <a:spcPts val="1075"/>
                        </a:lnSpc>
                      </a:pPr>
                      <a:r>
                        <a:rPr sz="1000" spc="7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C</a:t>
                      </a:r>
                      <a:r>
                        <a:rPr sz="1000" spc="-135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spc="2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68</a:t>
                      </a:r>
                      <a:r>
                        <a:rPr sz="1000" spc="-13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spc="7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M</a:t>
                      </a:r>
                      <a:r>
                        <a:rPr sz="1000" spc="-135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spc="2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100</a:t>
                      </a:r>
                      <a:r>
                        <a:rPr sz="1000" spc="-13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spc="-35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Y</a:t>
                      </a:r>
                      <a:r>
                        <a:rPr sz="1000" spc="-135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spc="2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11</a:t>
                      </a:r>
                      <a:r>
                        <a:rPr sz="1000" spc="-13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spc="-5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K</a:t>
                      </a:r>
                      <a:r>
                        <a:rPr sz="1000" spc="-13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spc="2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2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ts val="1075"/>
                        </a:lnSpc>
                      </a:pPr>
                      <a:r>
                        <a:rPr sz="1000" spc="7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C</a:t>
                      </a:r>
                      <a:r>
                        <a:rPr sz="1000" spc="-135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spc="2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18</a:t>
                      </a:r>
                      <a:r>
                        <a:rPr sz="1000" spc="-13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spc="7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M</a:t>
                      </a:r>
                      <a:r>
                        <a:rPr sz="1000" spc="-13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spc="2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20</a:t>
                      </a:r>
                      <a:r>
                        <a:rPr sz="1000" spc="-13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spc="-35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Y</a:t>
                      </a:r>
                      <a:r>
                        <a:rPr sz="1000" spc="-135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spc="2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16</a:t>
                      </a:r>
                      <a:r>
                        <a:rPr sz="1000" spc="-13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spc="-5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K</a:t>
                      </a:r>
                      <a:r>
                        <a:rPr sz="1000" spc="-13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spc="2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0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5730">
                        <a:lnSpc>
                          <a:spcPts val="1075"/>
                        </a:lnSpc>
                      </a:pPr>
                      <a:r>
                        <a:rPr sz="1000" spc="7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C</a:t>
                      </a:r>
                      <a:r>
                        <a:rPr sz="1000" spc="-135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spc="2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100</a:t>
                      </a:r>
                      <a:r>
                        <a:rPr sz="1000" spc="-13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spc="7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M</a:t>
                      </a:r>
                      <a:r>
                        <a:rPr sz="1000" spc="-13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spc="2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3</a:t>
                      </a:r>
                      <a:r>
                        <a:rPr sz="1000" spc="-13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spc="-35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Y</a:t>
                      </a:r>
                      <a:r>
                        <a:rPr sz="1000" spc="-135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spc="2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50</a:t>
                      </a:r>
                      <a:r>
                        <a:rPr sz="1000" spc="-13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spc="-5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K</a:t>
                      </a:r>
                      <a:r>
                        <a:rPr sz="1000" spc="-13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spc="2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0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ts val="1075"/>
                        </a:lnSpc>
                      </a:pPr>
                      <a:r>
                        <a:rPr sz="1000" spc="7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C</a:t>
                      </a:r>
                      <a:r>
                        <a:rPr sz="1000" spc="-135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spc="2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30</a:t>
                      </a:r>
                      <a:r>
                        <a:rPr sz="1000" spc="-13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spc="7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M</a:t>
                      </a:r>
                      <a:r>
                        <a:rPr sz="1000" spc="-13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spc="2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98</a:t>
                      </a:r>
                      <a:r>
                        <a:rPr sz="1000" spc="-13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spc="-35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Y</a:t>
                      </a:r>
                      <a:r>
                        <a:rPr sz="1000" spc="-135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spc="2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26</a:t>
                      </a:r>
                      <a:r>
                        <a:rPr sz="1000" spc="-13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spc="-5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K</a:t>
                      </a:r>
                      <a:r>
                        <a:rPr sz="1000" spc="-13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spc="2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2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4460">
                        <a:lnSpc>
                          <a:spcPts val="1075"/>
                        </a:lnSpc>
                      </a:pPr>
                      <a:r>
                        <a:rPr sz="1000" spc="7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C</a:t>
                      </a:r>
                      <a:r>
                        <a:rPr sz="1000" spc="-135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spc="2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72</a:t>
                      </a:r>
                      <a:r>
                        <a:rPr sz="1000" spc="-135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spc="7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M</a:t>
                      </a:r>
                      <a:r>
                        <a:rPr sz="1000" spc="-135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spc="2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93</a:t>
                      </a:r>
                      <a:r>
                        <a:rPr sz="1000" spc="-135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spc="-35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Y</a:t>
                      </a:r>
                      <a:r>
                        <a:rPr sz="1000" spc="-135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spc="2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33</a:t>
                      </a:r>
                      <a:r>
                        <a:rPr sz="1000" spc="-13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spc="-5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K</a:t>
                      </a:r>
                      <a:r>
                        <a:rPr sz="1000" spc="-135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spc="2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23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T="0" marB="0"/>
                </a:tc>
              </a:tr>
              <a:tr h="152400">
                <a:tc>
                  <a:txBody>
                    <a:bodyPr/>
                    <a:lstStyle/>
                    <a:p>
                      <a:pPr marL="31750">
                        <a:lnSpc>
                          <a:spcPts val="1100"/>
                        </a:lnSpc>
                      </a:pPr>
                      <a:r>
                        <a:rPr sz="1000" spc="1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R</a:t>
                      </a:r>
                      <a:r>
                        <a:rPr sz="1000" spc="-135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spc="2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114</a:t>
                      </a:r>
                      <a:r>
                        <a:rPr sz="1000" spc="-13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spc="4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G</a:t>
                      </a:r>
                      <a:r>
                        <a:rPr sz="1000" spc="-13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spc="2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35</a:t>
                      </a:r>
                      <a:r>
                        <a:rPr sz="1000" spc="-13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spc="15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B</a:t>
                      </a:r>
                      <a:r>
                        <a:rPr sz="1000" spc="-135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spc="2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130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ts val="1100"/>
                        </a:lnSpc>
                      </a:pPr>
                      <a:r>
                        <a:rPr sz="1000" spc="-130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R </a:t>
                      </a:r>
                      <a:r>
                        <a:rPr sz="1000" spc="-15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208 </a:t>
                      </a:r>
                      <a:r>
                        <a:rPr sz="1000" spc="-65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G </a:t>
                      </a:r>
                      <a:r>
                        <a:rPr sz="1000" spc="-15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197</a:t>
                      </a:r>
                      <a:r>
                        <a:rPr sz="1000" spc="-225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90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B </a:t>
                      </a:r>
                      <a:r>
                        <a:rPr sz="1000" spc="-15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198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5730">
                        <a:lnSpc>
                          <a:spcPts val="1100"/>
                        </a:lnSpc>
                      </a:pPr>
                      <a:r>
                        <a:rPr sz="1000" spc="1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R</a:t>
                      </a:r>
                      <a:r>
                        <a:rPr sz="1000" spc="-135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spc="2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0</a:t>
                      </a:r>
                      <a:r>
                        <a:rPr sz="1000" spc="-13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spc="4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G</a:t>
                      </a:r>
                      <a:r>
                        <a:rPr sz="1000" spc="-13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spc="2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161</a:t>
                      </a:r>
                      <a:r>
                        <a:rPr sz="1000" spc="-13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spc="15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B</a:t>
                      </a:r>
                      <a:r>
                        <a:rPr sz="1000" spc="-13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spc="2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156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ts val="1100"/>
                        </a:lnSpc>
                      </a:pPr>
                      <a:r>
                        <a:rPr sz="1000" spc="1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R</a:t>
                      </a:r>
                      <a:r>
                        <a:rPr sz="1000" spc="-135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spc="2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180</a:t>
                      </a:r>
                      <a:r>
                        <a:rPr sz="1000" spc="-13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spc="4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G</a:t>
                      </a:r>
                      <a:r>
                        <a:rPr sz="1000" spc="-13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spc="2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37</a:t>
                      </a:r>
                      <a:r>
                        <a:rPr sz="1000" spc="-135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spc="15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B</a:t>
                      </a:r>
                      <a:r>
                        <a:rPr sz="1000" spc="-13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spc="2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115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4460">
                        <a:lnSpc>
                          <a:spcPts val="1100"/>
                        </a:lnSpc>
                      </a:pPr>
                      <a:r>
                        <a:rPr sz="1000" spc="-130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R </a:t>
                      </a:r>
                      <a:r>
                        <a:rPr sz="1000" spc="-15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88 </a:t>
                      </a:r>
                      <a:r>
                        <a:rPr sz="1000" spc="-65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G </a:t>
                      </a:r>
                      <a:r>
                        <a:rPr sz="1000" spc="-15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44</a:t>
                      </a:r>
                      <a:r>
                        <a:rPr sz="1000" spc="-220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90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B </a:t>
                      </a:r>
                      <a:r>
                        <a:rPr sz="1000" spc="-15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95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52400">
                <a:tc>
                  <a:txBody>
                    <a:bodyPr/>
                    <a:lstStyle/>
                    <a:p>
                      <a:pPr marL="31750">
                        <a:lnSpc>
                          <a:spcPts val="1100"/>
                        </a:lnSpc>
                      </a:pPr>
                      <a:r>
                        <a:rPr sz="1000" spc="25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HEX</a:t>
                      </a:r>
                      <a:r>
                        <a:rPr sz="1000" spc="-13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spc="2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722382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ts val="1100"/>
                        </a:lnSpc>
                      </a:pPr>
                      <a:r>
                        <a:rPr sz="1000" spc="25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HEX</a:t>
                      </a:r>
                      <a:r>
                        <a:rPr sz="1000" spc="-13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spc="-15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ff5c36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5730">
                        <a:lnSpc>
                          <a:spcPts val="1100"/>
                        </a:lnSpc>
                      </a:pPr>
                      <a:r>
                        <a:rPr sz="1000" spc="-80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HEX</a:t>
                      </a:r>
                      <a:r>
                        <a:rPr sz="1000" spc="-105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00a19c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ts val="1100"/>
                        </a:lnSpc>
                      </a:pPr>
                      <a:r>
                        <a:rPr sz="1000" spc="25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HEX</a:t>
                      </a:r>
                      <a:r>
                        <a:rPr sz="1000" spc="-13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spc="1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b42573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4460">
                        <a:lnSpc>
                          <a:spcPts val="1100"/>
                        </a:lnSpc>
                      </a:pPr>
                      <a:r>
                        <a:rPr sz="1000" spc="-80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HEX</a:t>
                      </a:r>
                      <a:r>
                        <a:rPr sz="1000" spc="-105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582c5f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19" name="object 19"/>
          <p:cNvSpPr txBox="1">
            <a:spLocks noGrp="1"/>
          </p:cNvSpPr>
          <p:nvPr>
            <p:ph type="title"/>
          </p:nvPr>
        </p:nvSpPr>
        <p:spPr>
          <a:xfrm>
            <a:off x="444500" y="381876"/>
            <a:ext cx="14941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20" dirty="0">
                <a:solidFill>
                  <a:srgbClr val="221B34"/>
                </a:solidFill>
                <a:latin typeface="Trebuchet MS"/>
                <a:cs typeface="Trebuchet MS"/>
              </a:rPr>
              <a:t>Graph</a:t>
            </a:r>
            <a:r>
              <a:rPr sz="1800" b="1" spc="-270" dirty="0">
                <a:solidFill>
                  <a:srgbClr val="221B34"/>
                </a:solidFill>
                <a:latin typeface="Trebuchet MS"/>
                <a:cs typeface="Trebuchet MS"/>
              </a:rPr>
              <a:t> </a:t>
            </a:r>
            <a:r>
              <a:rPr sz="1800" b="1" spc="-5" dirty="0">
                <a:solidFill>
                  <a:srgbClr val="221B34"/>
                </a:solidFill>
                <a:latin typeface="Trebuchet MS"/>
                <a:cs typeface="Trebuchet MS"/>
              </a:rPr>
              <a:t>Colours</a:t>
            </a:r>
            <a:endParaRPr sz="1800" dirty="0">
              <a:latin typeface="Trebuchet MS"/>
              <a:cs typeface="Trebuchet MS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846677" y="2030399"/>
            <a:ext cx="223520" cy="223520"/>
          </a:xfrm>
          <a:custGeom>
            <a:avLst/>
            <a:gdLst/>
            <a:ahLst/>
            <a:cxnLst/>
            <a:rect l="l" t="t" r="r" b="b"/>
            <a:pathLst>
              <a:path w="223520" h="223519">
                <a:moveTo>
                  <a:pt x="0" y="223100"/>
                </a:moveTo>
                <a:lnTo>
                  <a:pt x="223100" y="223100"/>
                </a:lnTo>
                <a:lnTo>
                  <a:pt x="223100" y="0"/>
                </a:lnTo>
                <a:lnTo>
                  <a:pt x="0" y="0"/>
                </a:lnTo>
                <a:lnTo>
                  <a:pt x="0" y="223100"/>
                </a:lnTo>
                <a:close/>
              </a:path>
            </a:pathLst>
          </a:custGeom>
          <a:solidFill>
            <a:srgbClr val="722A8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3879704" y="2059520"/>
            <a:ext cx="982344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50" b="1" spc="-60" baseline="3086" dirty="0">
                <a:solidFill>
                  <a:srgbClr val="FFFFFF"/>
                </a:solidFill>
                <a:latin typeface="Trebuchet MS"/>
                <a:cs typeface="Trebuchet MS"/>
              </a:rPr>
              <a:t>02 </a:t>
            </a:r>
            <a:r>
              <a:rPr lang="en-GB" sz="1350" b="1" spc="-60" baseline="3086" dirty="0" smtClean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900" b="1" spc="-10" dirty="0" smtClean="0">
                <a:solidFill>
                  <a:srgbClr val="4E5859"/>
                </a:solidFill>
                <a:latin typeface="Trebuchet MS"/>
                <a:cs typeface="Trebuchet MS"/>
              </a:rPr>
              <a:t>Graph</a:t>
            </a:r>
            <a:r>
              <a:rPr sz="900" b="1" spc="-95" dirty="0" smtClean="0">
                <a:solidFill>
                  <a:srgbClr val="4E5859"/>
                </a:solidFill>
                <a:latin typeface="Trebuchet MS"/>
                <a:cs typeface="Trebuchet MS"/>
              </a:rPr>
              <a:t> </a:t>
            </a:r>
            <a:r>
              <a:rPr sz="900" b="1" spc="-5" dirty="0">
                <a:solidFill>
                  <a:srgbClr val="4E5859"/>
                </a:solidFill>
                <a:latin typeface="Trebuchet MS"/>
                <a:cs typeface="Trebuchet MS"/>
              </a:rPr>
              <a:t>Colours</a:t>
            </a:r>
            <a:endParaRPr sz="900" dirty="0">
              <a:latin typeface="Trebuchet MS"/>
              <a:cs typeface="Trebuchet MS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57200" y="2030399"/>
            <a:ext cx="2376170" cy="2064668"/>
          </a:xfrm>
          <a:prstGeom prst="rect">
            <a:avLst/>
          </a:prstGeom>
          <a:solidFill>
            <a:srgbClr val="722A81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100" dirty="0">
              <a:latin typeface="Times New Roman"/>
              <a:cs typeface="Times New Roman"/>
            </a:endParaRPr>
          </a:p>
          <a:p>
            <a:pPr marL="273050" marR="553085">
              <a:lnSpc>
                <a:spcPct val="101800"/>
              </a:lnSpc>
              <a:spcBef>
                <a:spcPts val="819"/>
              </a:spcBef>
            </a:pPr>
            <a:r>
              <a:rPr sz="1050" spc="-15" dirty="0">
                <a:solidFill>
                  <a:schemeClr val="bg1"/>
                </a:solidFill>
                <a:latin typeface="Arial"/>
                <a:cs typeface="Arial"/>
              </a:rPr>
              <a:t>The </a:t>
            </a:r>
            <a:r>
              <a:rPr sz="1050" dirty="0">
                <a:solidFill>
                  <a:schemeClr val="bg1"/>
                </a:solidFill>
                <a:latin typeface="Arial"/>
                <a:cs typeface="Arial"/>
              </a:rPr>
              <a:t>following </a:t>
            </a:r>
            <a:r>
              <a:rPr sz="1050" spc="-25" dirty="0">
                <a:solidFill>
                  <a:schemeClr val="bg1"/>
                </a:solidFill>
                <a:latin typeface="Arial"/>
                <a:cs typeface="Arial"/>
              </a:rPr>
              <a:t>pages </a:t>
            </a:r>
            <a:r>
              <a:rPr sz="1050" spc="-5" dirty="0" smtClean="0">
                <a:solidFill>
                  <a:schemeClr val="bg1"/>
                </a:solidFill>
                <a:latin typeface="Arial"/>
                <a:cs typeface="Arial"/>
              </a:rPr>
              <a:t>provide </a:t>
            </a:r>
            <a:r>
              <a:rPr sz="1050" spc="-5" dirty="0">
                <a:solidFill>
                  <a:schemeClr val="bg1"/>
                </a:solidFill>
                <a:latin typeface="Arial"/>
                <a:cs typeface="Arial"/>
              </a:rPr>
              <a:t>exact</a:t>
            </a:r>
            <a:r>
              <a:rPr sz="1050" spc="-9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1050" spc="-55" dirty="0">
                <a:solidFill>
                  <a:schemeClr val="bg1"/>
                </a:solidFill>
                <a:latin typeface="Arial"/>
                <a:cs typeface="Arial"/>
              </a:rPr>
              <a:t>PANTONE</a:t>
            </a:r>
            <a:r>
              <a:rPr sz="1050" spc="-9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1050" spc="-5" dirty="0">
                <a:solidFill>
                  <a:schemeClr val="bg1"/>
                </a:solidFill>
                <a:latin typeface="Arial"/>
                <a:cs typeface="Arial"/>
              </a:rPr>
              <a:t>matches</a:t>
            </a:r>
            <a:r>
              <a:rPr sz="1050" spc="-9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chemeClr val="bg1"/>
                </a:solidFill>
                <a:latin typeface="Arial"/>
                <a:cs typeface="Arial"/>
              </a:rPr>
              <a:t>for</a:t>
            </a:r>
            <a:r>
              <a:rPr sz="1050" spc="-9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1050" spc="-25" dirty="0">
                <a:solidFill>
                  <a:schemeClr val="bg1"/>
                </a:solidFill>
                <a:latin typeface="Arial"/>
                <a:cs typeface="Arial"/>
              </a:rPr>
              <a:t>all</a:t>
            </a:r>
            <a:endParaRPr sz="1050" dirty="0">
              <a:solidFill>
                <a:schemeClr val="bg1"/>
              </a:solidFill>
              <a:latin typeface="Arial"/>
              <a:cs typeface="Arial"/>
            </a:endParaRPr>
          </a:p>
          <a:p>
            <a:pPr marL="273050" marR="382270">
              <a:lnSpc>
                <a:spcPct val="101800"/>
              </a:lnSpc>
            </a:pPr>
            <a:r>
              <a:rPr sz="1050" dirty="0">
                <a:solidFill>
                  <a:schemeClr val="bg1"/>
                </a:solidFill>
                <a:latin typeface="Arial"/>
                <a:cs typeface="Arial"/>
              </a:rPr>
              <a:t>logotypes.</a:t>
            </a:r>
            <a:r>
              <a:rPr sz="1050" spc="-1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1050" spc="-20" dirty="0">
                <a:solidFill>
                  <a:schemeClr val="bg1"/>
                </a:solidFill>
                <a:latin typeface="Arial"/>
                <a:cs typeface="Arial"/>
              </a:rPr>
              <a:t>These</a:t>
            </a:r>
            <a:r>
              <a:rPr sz="1050" spc="-9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chemeClr val="bg1"/>
                </a:solidFill>
                <a:latin typeface="Arial"/>
                <a:cs typeface="Arial"/>
              </a:rPr>
              <a:t>must</a:t>
            </a:r>
            <a:r>
              <a:rPr sz="1050" spc="-9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1050" spc="-15" dirty="0">
                <a:solidFill>
                  <a:schemeClr val="bg1"/>
                </a:solidFill>
                <a:latin typeface="Arial"/>
                <a:cs typeface="Arial"/>
              </a:rPr>
              <a:t>be</a:t>
            </a:r>
            <a:r>
              <a:rPr sz="1050" spc="-9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1050" spc="-5" dirty="0">
                <a:solidFill>
                  <a:schemeClr val="bg1"/>
                </a:solidFill>
                <a:latin typeface="Arial"/>
                <a:cs typeface="Arial"/>
              </a:rPr>
              <a:t>followed </a:t>
            </a:r>
            <a:r>
              <a:rPr sz="1050" spc="35" dirty="0" smtClean="0">
                <a:solidFill>
                  <a:schemeClr val="bg1"/>
                </a:solidFill>
                <a:latin typeface="Arial"/>
                <a:cs typeface="Arial"/>
              </a:rPr>
              <a:t>to</a:t>
            </a:r>
            <a:r>
              <a:rPr sz="1050" spc="-95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1050" spc="-10" dirty="0">
                <a:solidFill>
                  <a:schemeClr val="bg1"/>
                </a:solidFill>
                <a:latin typeface="Arial"/>
                <a:cs typeface="Arial"/>
              </a:rPr>
              <a:t>ensure</a:t>
            </a:r>
            <a:r>
              <a:rPr sz="1050" spc="-9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1050" spc="-5" dirty="0">
                <a:solidFill>
                  <a:schemeClr val="bg1"/>
                </a:solidFill>
                <a:latin typeface="Arial"/>
                <a:cs typeface="Arial"/>
              </a:rPr>
              <a:t>consistency</a:t>
            </a:r>
            <a:r>
              <a:rPr sz="1050" spc="-9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1050" spc="5" dirty="0" smtClean="0">
                <a:solidFill>
                  <a:schemeClr val="bg1"/>
                </a:solidFill>
                <a:latin typeface="Arial"/>
                <a:cs typeface="Arial"/>
              </a:rPr>
              <a:t>through</a:t>
            </a:r>
            <a:r>
              <a:rPr lang="en-GB" sz="105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GB" sz="1050" dirty="0" smtClean="0">
                <a:solidFill>
                  <a:schemeClr val="bg1"/>
                </a:solidFill>
                <a:latin typeface="Arial"/>
                <a:cs typeface="Arial"/>
              </a:rPr>
              <a:t>t</a:t>
            </a:r>
            <a:r>
              <a:rPr sz="1050" spc="20" dirty="0" smtClean="0">
                <a:solidFill>
                  <a:schemeClr val="bg1"/>
                </a:solidFill>
                <a:latin typeface="Arial"/>
                <a:cs typeface="Arial"/>
              </a:rPr>
              <a:t>he</a:t>
            </a:r>
            <a:r>
              <a:rPr lang="en-GB" sz="1050" spc="20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1050" spc="-25" dirty="0" err="1" smtClean="0">
                <a:solidFill>
                  <a:schemeClr val="bg1"/>
                </a:solidFill>
                <a:latin typeface="Arial"/>
                <a:cs typeface="Arial"/>
              </a:rPr>
              <a:t>Cascad</a:t>
            </a:r>
            <a:r>
              <a:rPr lang="en-GB" sz="1050" spc="-25" dirty="0" smtClean="0">
                <a:solidFill>
                  <a:schemeClr val="bg1"/>
                </a:solidFill>
                <a:latin typeface="Arial"/>
                <a:cs typeface="Arial"/>
              </a:rPr>
              <a:t>e50 </a:t>
            </a:r>
            <a:r>
              <a:rPr sz="1050" spc="-204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1050" spc="-20" dirty="0">
                <a:solidFill>
                  <a:schemeClr val="bg1"/>
                </a:solidFill>
                <a:latin typeface="Arial"/>
                <a:cs typeface="Arial"/>
              </a:rPr>
              <a:t>brand.</a:t>
            </a:r>
            <a:endParaRPr sz="1050" dirty="0">
              <a:solidFill>
                <a:schemeClr val="bg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050" dirty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273050">
              <a:lnSpc>
                <a:spcPct val="100000"/>
              </a:lnSpc>
            </a:pPr>
            <a:r>
              <a:rPr sz="1050" spc="-25" dirty="0">
                <a:solidFill>
                  <a:schemeClr val="bg1"/>
                </a:solidFill>
                <a:latin typeface="Arial"/>
                <a:cs typeface="Arial"/>
              </a:rPr>
              <a:t>Graph</a:t>
            </a:r>
            <a:r>
              <a:rPr sz="1050" spc="-9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1050" spc="-15" dirty="0">
                <a:solidFill>
                  <a:schemeClr val="bg1"/>
                </a:solidFill>
                <a:latin typeface="Arial"/>
                <a:cs typeface="Arial"/>
              </a:rPr>
              <a:t>Colours</a:t>
            </a:r>
            <a:endParaRPr sz="1050" dirty="0">
              <a:solidFill>
                <a:schemeClr val="bg1"/>
              </a:solidFill>
              <a:latin typeface="Arial"/>
              <a:cs typeface="Arial"/>
            </a:endParaRPr>
          </a:p>
          <a:p>
            <a:pPr marL="273050" marR="349885">
              <a:lnSpc>
                <a:spcPct val="101800"/>
              </a:lnSpc>
            </a:pPr>
            <a:r>
              <a:rPr sz="1050" spc="-20" dirty="0">
                <a:solidFill>
                  <a:schemeClr val="bg1"/>
                </a:solidFill>
                <a:latin typeface="Arial"/>
                <a:cs typeface="Arial"/>
              </a:rPr>
              <a:t>These</a:t>
            </a:r>
            <a:r>
              <a:rPr sz="1050" spc="-9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1050" spc="-10" dirty="0">
                <a:solidFill>
                  <a:schemeClr val="bg1"/>
                </a:solidFill>
                <a:latin typeface="Arial"/>
                <a:cs typeface="Arial"/>
              </a:rPr>
              <a:t>should</a:t>
            </a:r>
            <a:r>
              <a:rPr sz="1050" spc="-9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1050" spc="-15" dirty="0">
                <a:solidFill>
                  <a:schemeClr val="bg1"/>
                </a:solidFill>
                <a:latin typeface="Arial"/>
                <a:cs typeface="Arial"/>
              </a:rPr>
              <a:t>be</a:t>
            </a:r>
            <a:r>
              <a:rPr sz="1050" spc="-9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1050" spc="-20" dirty="0">
                <a:solidFill>
                  <a:schemeClr val="bg1"/>
                </a:solidFill>
                <a:latin typeface="Arial"/>
                <a:cs typeface="Arial"/>
              </a:rPr>
              <a:t>used</a:t>
            </a:r>
            <a:r>
              <a:rPr sz="1050" spc="-9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chemeClr val="bg1"/>
                </a:solidFill>
                <a:latin typeface="Arial"/>
                <a:cs typeface="Arial"/>
              </a:rPr>
              <a:t>within</a:t>
            </a:r>
            <a:r>
              <a:rPr sz="1050" spc="-9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1050" spc="-20" dirty="0" smtClean="0">
                <a:solidFill>
                  <a:schemeClr val="bg1"/>
                </a:solidFill>
                <a:latin typeface="Arial"/>
                <a:cs typeface="Arial"/>
              </a:rPr>
              <a:t>graphs </a:t>
            </a:r>
            <a:r>
              <a:rPr sz="1050" spc="-15" dirty="0">
                <a:solidFill>
                  <a:schemeClr val="bg1"/>
                </a:solidFill>
                <a:latin typeface="Trebuchet MS"/>
                <a:cs typeface="Trebuchet MS"/>
              </a:rPr>
              <a:t>and</a:t>
            </a:r>
            <a:r>
              <a:rPr sz="1050" spc="-114" dirty="0">
                <a:solidFill>
                  <a:schemeClr val="bg1"/>
                </a:solidFill>
                <a:latin typeface="Trebuchet MS"/>
                <a:cs typeface="Trebuchet MS"/>
              </a:rPr>
              <a:t> </a:t>
            </a:r>
            <a:r>
              <a:rPr sz="1050" spc="-20" dirty="0">
                <a:solidFill>
                  <a:schemeClr val="bg1"/>
                </a:solidFill>
                <a:latin typeface="Trebuchet MS"/>
                <a:cs typeface="Trebuchet MS"/>
              </a:rPr>
              <a:t>for</a:t>
            </a:r>
            <a:r>
              <a:rPr sz="1050" spc="-110" dirty="0">
                <a:solidFill>
                  <a:schemeClr val="bg1"/>
                </a:solidFill>
                <a:latin typeface="Trebuchet MS"/>
                <a:cs typeface="Trebuchet MS"/>
              </a:rPr>
              <a:t> </a:t>
            </a:r>
            <a:r>
              <a:rPr sz="1050" spc="-20" dirty="0">
                <a:solidFill>
                  <a:schemeClr val="bg1"/>
                </a:solidFill>
                <a:latin typeface="Trebuchet MS"/>
                <a:cs typeface="Trebuchet MS"/>
              </a:rPr>
              <a:t>defining</a:t>
            </a:r>
            <a:r>
              <a:rPr sz="1050" spc="-110" dirty="0">
                <a:solidFill>
                  <a:schemeClr val="bg1"/>
                </a:solidFill>
                <a:latin typeface="Trebuchet MS"/>
                <a:cs typeface="Trebuchet MS"/>
              </a:rPr>
              <a:t> </a:t>
            </a:r>
            <a:r>
              <a:rPr sz="1050" spc="-35" dirty="0">
                <a:solidFill>
                  <a:schemeClr val="bg1"/>
                </a:solidFill>
                <a:latin typeface="Trebuchet MS"/>
                <a:cs typeface="Trebuchet MS"/>
              </a:rPr>
              <a:t>data.</a:t>
            </a:r>
            <a:endParaRPr sz="1050" dirty="0">
              <a:solidFill>
                <a:schemeClr val="bg1"/>
              </a:solidFill>
              <a:latin typeface="Trebuchet MS"/>
              <a:cs typeface="Trebuchet MS"/>
            </a:endParaRPr>
          </a:p>
        </p:txBody>
      </p:sp>
      <p:graphicFrame>
        <p:nvGraphicFramePr>
          <p:cNvPr id="23" name="object 23"/>
          <p:cNvGraphicFramePr>
            <a:graphicFrameLocks noGrp="1"/>
          </p:cNvGraphicFramePr>
          <p:nvPr/>
        </p:nvGraphicFramePr>
        <p:xfrm>
          <a:off x="461963" y="6353352"/>
          <a:ext cx="9766934" cy="7461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78020"/>
                <a:gridCol w="1226185"/>
                <a:gridCol w="1256664"/>
                <a:gridCol w="1190625"/>
                <a:gridCol w="1615440"/>
              </a:tblGrid>
              <a:tr h="179705">
                <a:tc>
                  <a:txBody>
                    <a:bodyPr/>
                    <a:lstStyle/>
                    <a:p>
                      <a:pPr marL="3384550">
                        <a:lnSpc>
                          <a:spcPts val="1315"/>
                        </a:lnSpc>
                      </a:pPr>
                      <a:r>
                        <a:rPr sz="1200" spc="-30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Pantone</a:t>
                      </a:r>
                      <a:r>
                        <a:rPr sz="1200" spc="-130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5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368c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ts val="1315"/>
                        </a:lnSpc>
                      </a:pPr>
                      <a:r>
                        <a:rPr sz="1200" spc="-30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Pantone</a:t>
                      </a:r>
                      <a:r>
                        <a:rPr sz="1200" spc="-135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5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2563c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5095">
                        <a:lnSpc>
                          <a:spcPts val="1315"/>
                        </a:lnSpc>
                      </a:pPr>
                      <a:r>
                        <a:rPr sz="1200" spc="-30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Pantone</a:t>
                      </a:r>
                      <a:r>
                        <a:rPr sz="1200" spc="-130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5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200c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ts val="1315"/>
                        </a:lnSpc>
                      </a:pPr>
                      <a:r>
                        <a:rPr sz="1200" spc="-30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Pantone</a:t>
                      </a:r>
                      <a:r>
                        <a:rPr sz="1200" spc="-130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5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344c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2555">
                        <a:lnSpc>
                          <a:spcPts val="1315"/>
                        </a:lnSpc>
                      </a:pPr>
                      <a:r>
                        <a:rPr sz="1200" spc="-30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Pantone</a:t>
                      </a:r>
                      <a:r>
                        <a:rPr sz="1200" spc="-125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5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5415c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49225">
                <a:tc>
                  <a:txBody>
                    <a:bodyPr/>
                    <a:lstStyle/>
                    <a:p>
                      <a:pPr marL="3384550">
                        <a:lnSpc>
                          <a:spcPts val="1075"/>
                        </a:lnSpc>
                      </a:pPr>
                      <a:r>
                        <a:rPr sz="1000" spc="-55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1000" spc="-105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5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59</a:t>
                      </a:r>
                      <a:r>
                        <a:rPr sz="1000" spc="-105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000" spc="-105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5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000" spc="-105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30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1000" spc="-105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5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100</a:t>
                      </a:r>
                      <a:r>
                        <a:rPr sz="1000" spc="-105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95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K</a:t>
                      </a:r>
                      <a:r>
                        <a:rPr sz="1000" spc="-105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5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ts val="1075"/>
                        </a:lnSpc>
                      </a:pPr>
                      <a:r>
                        <a:rPr sz="1000" spc="7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C</a:t>
                      </a:r>
                      <a:r>
                        <a:rPr sz="1000" spc="-13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spc="2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18</a:t>
                      </a:r>
                      <a:r>
                        <a:rPr sz="1000" spc="-13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spc="7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M</a:t>
                      </a:r>
                      <a:r>
                        <a:rPr sz="1000" spc="-13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spc="2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39</a:t>
                      </a:r>
                      <a:r>
                        <a:rPr sz="1000" spc="-13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spc="-35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Y</a:t>
                      </a:r>
                      <a:r>
                        <a:rPr sz="1000" spc="-13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spc="2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0</a:t>
                      </a:r>
                      <a:r>
                        <a:rPr sz="1000" spc="-13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spc="-5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K</a:t>
                      </a:r>
                      <a:r>
                        <a:rPr sz="1000" spc="-13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spc="2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0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5095">
                        <a:lnSpc>
                          <a:spcPts val="1075"/>
                        </a:lnSpc>
                      </a:pPr>
                      <a:r>
                        <a:rPr sz="1000" spc="7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C</a:t>
                      </a:r>
                      <a:r>
                        <a:rPr sz="1000" spc="-135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spc="2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16</a:t>
                      </a:r>
                      <a:r>
                        <a:rPr sz="1000" spc="-13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spc="7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M</a:t>
                      </a:r>
                      <a:r>
                        <a:rPr sz="1000" spc="-135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spc="2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100</a:t>
                      </a:r>
                      <a:r>
                        <a:rPr sz="1000" spc="-13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spc="-35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Y</a:t>
                      </a:r>
                      <a:r>
                        <a:rPr sz="1000" spc="-135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spc="2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86</a:t>
                      </a:r>
                      <a:r>
                        <a:rPr sz="1000" spc="-13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spc="-5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K</a:t>
                      </a:r>
                      <a:r>
                        <a:rPr sz="1000" spc="-13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spc="2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7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ts val="1075"/>
                        </a:lnSpc>
                      </a:pPr>
                      <a:r>
                        <a:rPr sz="1000" spc="7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C</a:t>
                      </a:r>
                      <a:r>
                        <a:rPr sz="1000" spc="-13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spc="2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38</a:t>
                      </a:r>
                      <a:r>
                        <a:rPr sz="1000" spc="-13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spc="7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M</a:t>
                      </a:r>
                      <a:r>
                        <a:rPr sz="1000" spc="-13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spc="2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0</a:t>
                      </a:r>
                      <a:r>
                        <a:rPr sz="1000" spc="-13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spc="-35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Y</a:t>
                      </a:r>
                      <a:r>
                        <a:rPr sz="1000" spc="-13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spc="2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37</a:t>
                      </a:r>
                      <a:r>
                        <a:rPr sz="1000" spc="-13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spc="-5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K</a:t>
                      </a:r>
                      <a:r>
                        <a:rPr sz="1000" spc="-13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spc="2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0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2555">
                        <a:lnSpc>
                          <a:spcPts val="1075"/>
                        </a:lnSpc>
                      </a:pPr>
                      <a:r>
                        <a:rPr sz="1000" spc="7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C</a:t>
                      </a:r>
                      <a:r>
                        <a:rPr sz="1000" spc="-13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spc="2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69</a:t>
                      </a:r>
                      <a:r>
                        <a:rPr sz="1000" spc="-13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spc="7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M</a:t>
                      </a:r>
                      <a:r>
                        <a:rPr sz="1000" spc="-125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spc="2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43</a:t>
                      </a:r>
                      <a:r>
                        <a:rPr sz="1000" spc="-13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spc="-35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Y</a:t>
                      </a:r>
                      <a:r>
                        <a:rPr sz="1000" spc="-125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spc="2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30</a:t>
                      </a:r>
                      <a:r>
                        <a:rPr sz="1000" spc="-13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spc="-5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K</a:t>
                      </a:r>
                      <a:r>
                        <a:rPr sz="1000" spc="-125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spc="2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4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T="0" marB="0"/>
                </a:tc>
              </a:tr>
              <a:tr h="152400">
                <a:tc>
                  <a:txBody>
                    <a:bodyPr/>
                    <a:lstStyle/>
                    <a:p>
                      <a:pPr marL="3384550">
                        <a:lnSpc>
                          <a:spcPts val="1100"/>
                        </a:lnSpc>
                      </a:pPr>
                      <a:r>
                        <a:rPr sz="1000" spc="1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R</a:t>
                      </a:r>
                      <a:r>
                        <a:rPr sz="1000" spc="-135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spc="2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118</a:t>
                      </a:r>
                      <a:r>
                        <a:rPr sz="1000" spc="-13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spc="4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G</a:t>
                      </a:r>
                      <a:r>
                        <a:rPr sz="1000" spc="-135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spc="2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189</a:t>
                      </a:r>
                      <a:r>
                        <a:rPr sz="1000" spc="-13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spc="15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B</a:t>
                      </a:r>
                      <a:r>
                        <a:rPr sz="1000" spc="-13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spc="2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34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ts val="1100"/>
                        </a:lnSpc>
                      </a:pPr>
                      <a:r>
                        <a:rPr sz="1000" spc="1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R</a:t>
                      </a:r>
                      <a:r>
                        <a:rPr sz="1000" spc="-135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spc="2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205</a:t>
                      </a:r>
                      <a:r>
                        <a:rPr sz="1000" spc="-135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spc="4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G</a:t>
                      </a:r>
                      <a:r>
                        <a:rPr sz="1000" spc="-13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spc="2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163</a:t>
                      </a:r>
                      <a:r>
                        <a:rPr sz="1000" spc="-135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spc="15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B</a:t>
                      </a:r>
                      <a:r>
                        <a:rPr sz="1000" spc="-135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spc="2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216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5095">
                        <a:lnSpc>
                          <a:spcPts val="1100"/>
                        </a:lnSpc>
                      </a:pPr>
                      <a:r>
                        <a:rPr sz="1000" spc="-130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R </a:t>
                      </a:r>
                      <a:r>
                        <a:rPr sz="1000" spc="-15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195 </a:t>
                      </a:r>
                      <a:r>
                        <a:rPr sz="1000" spc="-65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G </a:t>
                      </a:r>
                      <a:r>
                        <a:rPr sz="1000" spc="-15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sz="1000" spc="-220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90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B </a:t>
                      </a:r>
                      <a:r>
                        <a:rPr sz="1000" spc="-15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48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ts val="1100"/>
                        </a:lnSpc>
                      </a:pPr>
                      <a:r>
                        <a:rPr sz="1000" spc="-130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R </a:t>
                      </a:r>
                      <a:r>
                        <a:rPr sz="1000" spc="-15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159 </a:t>
                      </a:r>
                      <a:r>
                        <a:rPr sz="1000" spc="-65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G </a:t>
                      </a:r>
                      <a:r>
                        <a:rPr sz="1000" spc="-15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217</a:t>
                      </a:r>
                      <a:r>
                        <a:rPr sz="1000" spc="-229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90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B </a:t>
                      </a:r>
                      <a:r>
                        <a:rPr sz="1000" spc="-15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180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2555">
                        <a:lnSpc>
                          <a:spcPts val="1100"/>
                        </a:lnSpc>
                      </a:pPr>
                      <a:r>
                        <a:rPr sz="1000" spc="1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R</a:t>
                      </a:r>
                      <a:r>
                        <a:rPr sz="1000" spc="-13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spc="2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91</a:t>
                      </a:r>
                      <a:r>
                        <a:rPr sz="1000" spc="-13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spc="4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G</a:t>
                      </a:r>
                      <a:r>
                        <a:rPr sz="1000" spc="-125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spc="2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126</a:t>
                      </a:r>
                      <a:r>
                        <a:rPr sz="1000" spc="-13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spc="15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B</a:t>
                      </a:r>
                      <a:r>
                        <a:rPr sz="1000" spc="-125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spc="2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150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T="0" marB="0"/>
                </a:tc>
              </a:tr>
              <a:tr h="264795">
                <a:tc>
                  <a:txBody>
                    <a:bodyPr/>
                    <a:lstStyle/>
                    <a:p>
                      <a:pPr marL="3384550">
                        <a:lnSpc>
                          <a:spcPts val="1150"/>
                        </a:lnSpc>
                      </a:pPr>
                      <a:r>
                        <a:rPr sz="1000" spc="25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HEX</a:t>
                      </a:r>
                      <a:r>
                        <a:rPr sz="1000" spc="-13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spc="5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76bd22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B w="6350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ts val="1150"/>
                        </a:lnSpc>
                      </a:pPr>
                      <a:r>
                        <a:rPr sz="1000" spc="5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HEXcda3d8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B w="6350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5095">
                        <a:lnSpc>
                          <a:spcPts val="1150"/>
                        </a:lnSpc>
                      </a:pPr>
                      <a:r>
                        <a:rPr sz="1000" spc="25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HEX</a:t>
                      </a:r>
                      <a:r>
                        <a:rPr sz="1000" spc="-13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spc="15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c20430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B w="6350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ts val="1150"/>
                        </a:lnSpc>
                      </a:pPr>
                      <a:r>
                        <a:rPr sz="1000" spc="-80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HEX</a:t>
                      </a:r>
                      <a:r>
                        <a:rPr sz="1000" spc="-105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5" dirty="0">
                          <a:solidFill>
                            <a:srgbClr val="221B34"/>
                          </a:solidFill>
                          <a:latin typeface="Arial"/>
                          <a:cs typeface="Arial"/>
                        </a:rPr>
                        <a:t>9fdab4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6350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2555">
                        <a:lnSpc>
                          <a:spcPts val="1150"/>
                        </a:lnSpc>
                      </a:pPr>
                      <a:r>
                        <a:rPr sz="1000" spc="25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HEX</a:t>
                      </a:r>
                      <a:r>
                        <a:rPr sz="1000" spc="-130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spc="5" dirty="0">
                          <a:solidFill>
                            <a:srgbClr val="221B34"/>
                          </a:solidFill>
                          <a:latin typeface="Trebuchet MS"/>
                          <a:cs typeface="Trebuchet MS"/>
                        </a:rPr>
                        <a:t>5b7e96</a:t>
                      </a:r>
                      <a:endParaRPr sz="1000" dirty="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B w="6350">
                      <a:solidFill>
                        <a:srgbClr val="939598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24" name="object 24"/>
          <p:cNvSpPr/>
          <p:nvPr/>
        </p:nvSpPr>
        <p:spPr>
          <a:xfrm>
            <a:off x="461963" y="1227175"/>
            <a:ext cx="9768205" cy="0"/>
          </a:xfrm>
          <a:custGeom>
            <a:avLst/>
            <a:gdLst/>
            <a:ahLst/>
            <a:cxnLst/>
            <a:rect l="l" t="t" r="r" b="b"/>
            <a:pathLst>
              <a:path w="9768205">
                <a:moveTo>
                  <a:pt x="0" y="0"/>
                </a:moveTo>
                <a:lnTo>
                  <a:pt x="9768078" y="0"/>
                </a:lnTo>
              </a:path>
            </a:pathLst>
          </a:custGeom>
          <a:ln w="6350">
            <a:solidFill>
              <a:srgbClr val="9395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606853" y="505739"/>
            <a:ext cx="0" cy="412750"/>
          </a:xfrm>
          <a:custGeom>
            <a:avLst/>
            <a:gdLst/>
            <a:ahLst/>
            <a:cxnLst/>
            <a:rect l="l" t="t" r="r" b="b"/>
            <a:pathLst>
              <a:path h="412750">
                <a:moveTo>
                  <a:pt x="0" y="0"/>
                </a:moveTo>
                <a:lnTo>
                  <a:pt x="0" y="412267"/>
                </a:lnTo>
              </a:path>
            </a:pathLst>
          </a:custGeom>
          <a:ln w="8394">
            <a:solidFill>
              <a:srgbClr val="D1D3D4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8600503" y="990390"/>
            <a:ext cx="12700" cy="0"/>
          </a:xfrm>
          <a:custGeom>
            <a:avLst/>
            <a:gdLst/>
            <a:ahLst/>
            <a:cxnLst/>
            <a:rect l="l" t="t" r="r" b="b"/>
            <a:pathLst>
              <a:path w="12700">
                <a:moveTo>
                  <a:pt x="0" y="0"/>
                </a:moveTo>
                <a:lnTo>
                  <a:pt x="12700" y="0"/>
                </a:lnTo>
              </a:path>
            </a:pathLst>
          </a:custGeom>
          <a:ln w="8394">
            <a:solidFill>
              <a:srgbClr val="D1D3D4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606853" y="101965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D1D3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8606853" y="49320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D1D3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865454" y="505739"/>
            <a:ext cx="0" cy="488950"/>
          </a:xfrm>
          <a:custGeom>
            <a:avLst/>
            <a:gdLst/>
            <a:ahLst/>
            <a:cxnLst/>
            <a:rect l="l" t="t" r="r" b="b"/>
            <a:pathLst>
              <a:path h="488950">
                <a:moveTo>
                  <a:pt x="0" y="488848"/>
                </a:moveTo>
                <a:lnTo>
                  <a:pt x="0" y="0"/>
                </a:lnTo>
              </a:path>
            </a:pathLst>
          </a:custGeom>
          <a:ln w="12700">
            <a:solidFill>
              <a:srgbClr val="D1D3D4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865454" y="101965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D1D3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865454" y="49320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D1D3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8600503" y="756086"/>
            <a:ext cx="67945" cy="68580"/>
          </a:xfrm>
          <a:custGeom>
            <a:avLst/>
            <a:gdLst/>
            <a:ahLst/>
            <a:cxnLst/>
            <a:rect l="l" t="t" r="r" b="b"/>
            <a:pathLst>
              <a:path w="67945" h="68580">
                <a:moveTo>
                  <a:pt x="0" y="0"/>
                </a:moveTo>
                <a:lnTo>
                  <a:pt x="67564" y="0"/>
                </a:lnTo>
                <a:lnTo>
                  <a:pt x="67564" y="68186"/>
                </a:lnTo>
                <a:lnTo>
                  <a:pt x="0" y="68186"/>
                </a:lnTo>
                <a:lnTo>
                  <a:pt x="0" y="0"/>
                </a:lnTo>
                <a:close/>
              </a:path>
            </a:pathLst>
          </a:custGeom>
          <a:solidFill>
            <a:srgbClr val="722A8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5"/>
          <p:cNvSpPr txBox="1"/>
          <p:nvPr/>
        </p:nvSpPr>
        <p:spPr>
          <a:xfrm>
            <a:off x="8740343" y="397382"/>
            <a:ext cx="1045210" cy="48731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n-GB" sz="1000" dirty="0" smtClean="0">
                <a:solidFill>
                  <a:srgbClr val="4C4D4F"/>
                </a:solidFill>
                <a:latin typeface="Arial"/>
                <a:cs typeface="Arial"/>
              </a:rPr>
              <a:t>Brand Icons</a:t>
            </a: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n-GB" sz="1000" dirty="0" smtClean="0">
                <a:solidFill>
                  <a:srgbClr val="4C4D4F"/>
                </a:solidFill>
                <a:latin typeface="Arial"/>
                <a:cs typeface="Arial"/>
              </a:rPr>
              <a:t>Brand </a:t>
            </a:r>
            <a:r>
              <a:rPr sz="1000" spc="-15" dirty="0" smtClean="0">
                <a:solidFill>
                  <a:srgbClr val="4C4D4F"/>
                </a:solidFill>
                <a:latin typeface="Arial"/>
                <a:cs typeface="Arial"/>
              </a:rPr>
              <a:t>Colours  </a:t>
            </a:r>
            <a:r>
              <a:rPr sz="1000" b="1" spc="-25" dirty="0">
                <a:solidFill>
                  <a:srgbClr val="4C4D4F"/>
                </a:solidFill>
                <a:latin typeface="Arial"/>
                <a:cs typeface="Arial"/>
              </a:rPr>
              <a:t>Graph</a:t>
            </a:r>
            <a:r>
              <a:rPr sz="1000" b="1" spc="-110" dirty="0">
                <a:solidFill>
                  <a:srgbClr val="4C4D4F"/>
                </a:solidFill>
                <a:latin typeface="Arial"/>
                <a:cs typeface="Arial"/>
              </a:rPr>
              <a:t> </a:t>
            </a:r>
            <a:r>
              <a:rPr sz="1000" b="1" spc="-15" dirty="0">
                <a:solidFill>
                  <a:srgbClr val="4C4D4F"/>
                </a:solidFill>
                <a:latin typeface="Arial"/>
                <a:cs typeface="Arial"/>
              </a:rPr>
              <a:t>Colours</a:t>
            </a:r>
            <a:endParaRPr sz="1000" b="1" dirty="0">
              <a:latin typeface="Arial"/>
              <a:cs typeface="Arial"/>
            </a:endParaRPr>
          </a:p>
        </p:txBody>
      </p:sp>
      <p:sp>
        <p:nvSpPr>
          <p:cNvPr id="37" name="object 8"/>
          <p:cNvSpPr txBox="1"/>
          <p:nvPr/>
        </p:nvSpPr>
        <p:spPr>
          <a:xfrm>
            <a:off x="6970966" y="397382"/>
            <a:ext cx="1463675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15" dirty="0">
                <a:solidFill>
                  <a:srgbClr val="4C4D4F"/>
                </a:solidFill>
                <a:latin typeface="Trebuchet MS"/>
                <a:cs typeface="Trebuchet MS"/>
              </a:rPr>
              <a:t>Logo</a:t>
            </a:r>
            <a:r>
              <a:rPr sz="1000" spc="-130" dirty="0">
                <a:solidFill>
                  <a:srgbClr val="4C4D4F"/>
                </a:solidFill>
                <a:latin typeface="Trebuchet MS"/>
                <a:cs typeface="Trebuchet MS"/>
              </a:rPr>
              <a:t> </a:t>
            </a:r>
            <a:r>
              <a:rPr lang="en-GB" sz="1000" spc="-15" dirty="0" smtClean="0">
                <a:solidFill>
                  <a:srgbClr val="4C4D4F"/>
                </a:solidFill>
                <a:latin typeface="Trebuchet MS"/>
                <a:cs typeface="Trebuchet MS"/>
              </a:rPr>
              <a:t>Concept</a:t>
            </a:r>
            <a:endParaRPr sz="1000" dirty="0">
              <a:latin typeface="Trebuchet MS"/>
              <a:cs typeface="Trebuchet MS"/>
            </a:endParaRPr>
          </a:p>
          <a:p>
            <a:pPr marL="12700" marR="5080">
              <a:lnSpc>
                <a:spcPct val="100000"/>
              </a:lnSpc>
            </a:pPr>
            <a:r>
              <a:rPr lang="en-GB" sz="1000" spc="-5" dirty="0" smtClean="0">
                <a:solidFill>
                  <a:srgbClr val="4C4D4F"/>
                </a:solidFill>
                <a:latin typeface="Arial"/>
                <a:cs typeface="Arial"/>
              </a:rPr>
              <a:t>Logo Variations</a:t>
            </a:r>
          </a:p>
          <a:p>
            <a:pPr marL="12700" marR="5080">
              <a:lnSpc>
                <a:spcPct val="100000"/>
              </a:lnSpc>
            </a:pPr>
            <a:r>
              <a:rPr lang="en-GB" sz="1000" spc="-5" dirty="0" smtClean="0">
                <a:solidFill>
                  <a:srgbClr val="4C4D4F"/>
                </a:solidFill>
                <a:latin typeface="Arial"/>
                <a:cs typeface="Arial"/>
              </a:rPr>
              <a:t>Logo </a:t>
            </a:r>
            <a:r>
              <a:rPr lang="en-GB" sz="1000" spc="-25" dirty="0" smtClean="0">
                <a:solidFill>
                  <a:srgbClr val="4C4D4F"/>
                </a:solidFill>
                <a:latin typeface="Arial"/>
                <a:cs typeface="Arial"/>
              </a:rPr>
              <a:t>Misuse  </a:t>
            </a:r>
          </a:p>
          <a:p>
            <a:pPr marL="12700" marR="5080">
              <a:lnSpc>
                <a:spcPct val="100000"/>
              </a:lnSpc>
            </a:pPr>
            <a:r>
              <a:rPr lang="en-GB" sz="1000" spc="-15" dirty="0" smtClean="0">
                <a:solidFill>
                  <a:srgbClr val="4C4D4F"/>
                </a:solidFill>
                <a:latin typeface="Arial"/>
                <a:cs typeface="Arial"/>
              </a:rPr>
              <a:t>Primary </a:t>
            </a:r>
            <a:r>
              <a:rPr lang="en-GB" sz="1000" spc="-30" dirty="0" smtClean="0">
                <a:solidFill>
                  <a:srgbClr val="4C4D4F"/>
                </a:solidFill>
                <a:latin typeface="Arial"/>
                <a:cs typeface="Arial"/>
              </a:rPr>
              <a:t>Typeface</a:t>
            </a:r>
            <a:endParaRPr sz="1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"/>
            <a:ext cx="10693400" cy="7560309"/>
          </a:xfrm>
          <a:custGeom>
            <a:avLst/>
            <a:gdLst/>
            <a:ahLst/>
            <a:cxnLst/>
            <a:rect l="l" t="t" r="r" b="b"/>
            <a:pathLst>
              <a:path w="10407650" h="7560309">
                <a:moveTo>
                  <a:pt x="0" y="7559992"/>
                </a:moveTo>
                <a:lnTo>
                  <a:pt x="10407599" y="7559992"/>
                </a:lnTo>
                <a:lnTo>
                  <a:pt x="10407599" y="0"/>
                </a:lnTo>
                <a:lnTo>
                  <a:pt x="0" y="0"/>
                </a:lnTo>
                <a:lnTo>
                  <a:pt x="0" y="7559992"/>
                </a:lnTo>
                <a:close/>
              </a:path>
            </a:pathLst>
          </a:custGeom>
          <a:solidFill>
            <a:srgbClr val="221B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622969" y="579259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4">
                <a:moveTo>
                  <a:pt x="0" y="0"/>
                </a:moveTo>
                <a:lnTo>
                  <a:pt x="201549" y="0"/>
                </a:lnTo>
                <a:lnTo>
                  <a:pt x="201549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816654" y="579259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4">
                <a:moveTo>
                  <a:pt x="0" y="0"/>
                </a:moveTo>
                <a:lnTo>
                  <a:pt x="201549" y="0"/>
                </a:lnTo>
                <a:lnTo>
                  <a:pt x="201549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00A19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743418" y="1167345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4">
                <a:moveTo>
                  <a:pt x="0" y="0"/>
                </a:moveTo>
                <a:lnTo>
                  <a:pt x="201549" y="0"/>
                </a:lnTo>
                <a:lnTo>
                  <a:pt x="201549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39B0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444447" y="1167345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4">
                <a:moveTo>
                  <a:pt x="0" y="0"/>
                </a:moveTo>
                <a:lnTo>
                  <a:pt x="201549" y="0"/>
                </a:lnTo>
                <a:lnTo>
                  <a:pt x="201549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00A4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205976" y="579259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4">
                <a:moveTo>
                  <a:pt x="0" y="0"/>
                </a:moveTo>
                <a:lnTo>
                  <a:pt x="201523" y="0"/>
                </a:lnTo>
                <a:lnTo>
                  <a:pt x="201523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9FD9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906992" y="274231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4">
                <a:moveTo>
                  <a:pt x="0" y="0"/>
                </a:moveTo>
                <a:lnTo>
                  <a:pt x="201523" y="0"/>
                </a:lnTo>
                <a:lnTo>
                  <a:pt x="201523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39B0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205976" y="879551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4">
                <a:moveTo>
                  <a:pt x="0" y="0"/>
                </a:moveTo>
                <a:lnTo>
                  <a:pt x="201523" y="0"/>
                </a:lnTo>
                <a:lnTo>
                  <a:pt x="201523" y="203365"/>
                </a:lnTo>
                <a:lnTo>
                  <a:pt x="0" y="203365"/>
                </a:lnTo>
                <a:lnTo>
                  <a:pt x="0" y="0"/>
                </a:lnTo>
                <a:close/>
              </a:path>
            </a:pathLst>
          </a:custGeom>
          <a:solidFill>
            <a:srgbClr val="97D0D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205976" y="1455127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23" y="0"/>
                </a:lnTo>
                <a:lnTo>
                  <a:pt x="201523" y="203365"/>
                </a:lnTo>
                <a:lnTo>
                  <a:pt x="0" y="203365"/>
                </a:lnTo>
                <a:lnTo>
                  <a:pt x="0" y="0"/>
                </a:lnTo>
                <a:close/>
              </a:path>
            </a:pathLst>
          </a:custGeom>
          <a:solidFill>
            <a:srgbClr val="2DB0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906992" y="879551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4">
                <a:moveTo>
                  <a:pt x="0" y="0"/>
                </a:moveTo>
                <a:lnTo>
                  <a:pt x="201523" y="0"/>
                </a:lnTo>
                <a:lnTo>
                  <a:pt x="201523" y="203365"/>
                </a:lnTo>
                <a:lnTo>
                  <a:pt x="0" y="203365"/>
                </a:lnTo>
                <a:lnTo>
                  <a:pt x="0" y="0"/>
                </a:lnTo>
                <a:close/>
              </a:path>
            </a:pathLst>
          </a:custGeom>
          <a:solidFill>
            <a:srgbClr val="39B0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906992" y="1455127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23" y="0"/>
                </a:lnTo>
                <a:lnTo>
                  <a:pt x="201523" y="203365"/>
                </a:lnTo>
                <a:lnTo>
                  <a:pt x="0" y="203365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906992" y="1752930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23" y="0"/>
                </a:lnTo>
                <a:lnTo>
                  <a:pt x="201523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9FD9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622969" y="1167345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4">
                <a:moveTo>
                  <a:pt x="0" y="0"/>
                </a:moveTo>
                <a:lnTo>
                  <a:pt x="201549" y="0"/>
                </a:lnTo>
                <a:lnTo>
                  <a:pt x="201549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B2267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037410" y="579259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4">
                <a:moveTo>
                  <a:pt x="0" y="0"/>
                </a:moveTo>
                <a:lnTo>
                  <a:pt x="201523" y="0"/>
                </a:lnTo>
                <a:lnTo>
                  <a:pt x="201523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175220" y="579259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4">
                <a:moveTo>
                  <a:pt x="0" y="0"/>
                </a:moveTo>
                <a:lnTo>
                  <a:pt x="201523" y="0"/>
                </a:lnTo>
                <a:lnTo>
                  <a:pt x="201523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B2267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037410" y="1167345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4">
                <a:moveTo>
                  <a:pt x="0" y="0"/>
                </a:moveTo>
                <a:lnTo>
                  <a:pt x="201523" y="0"/>
                </a:lnTo>
                <a:lnTo>
                  <a:pt x="201523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213225" y="1455127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4">
                <a:moveTo>
                  <a:pt x="0" y="0"/>
                </a:moveTo>
                <a:lnTo>
                  <a:pt x="201523" y="0"/>
                </a:lnTo>
                <a:lnTo>
                  <a:pt x="201523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FF5C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037410" y="1752930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23" y="0"/>
                </a:lnTo>
                <a:lnTo>
                  <a:pt x="201523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265356" y="1472247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10" y="0"/>
                </a:lnTo>
                <a:lnTo>
                  <a:pt x="201510" y="203365"/>
                </a:lnTo>
                <a:lnTo>
                  <a:pt x="0" y="203365"/>
                </a:lnTo>
                <a:lnTo>
                  <a:pt x="0" y="0"/>
                </a:lnTo>
                <a:close/>
              </a:path>
            </a:pathLst>
          </a:custGeom>
          <a:solidFill>
            <a:srgbClr val="39B0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444320" y="879551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4">
                <a:moveTo>
                  <a:pt x="0" y="0"/>
                </a:moveTo>
                <a:lnTo>
                  <a:pt x="201523" y="0"/>
                </a:lnTo>
                <a:lnTo>
                  <a:pt x="201523" y="203365"/>
                </a:lnTo>
                <a:lnTo>
                  <a:pt x="0" y="203365"/>
                </a:lnTo>
                <a:lnTo>
                  <a:pt x="0" y="0"/>
                </a:lnTo>
                <a:close/>
              </a:path>
            </a:pathLst>
          </a:custGeom>
          <a:solidFill>
            <a:srgbClr val="F15F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205230" y="1752930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23" y="0"/>
                </a:lnTo>
                <a:lnTo>
                  <a:pt x="201523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598246" y="1167345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4">
                <a:moveTo>
                  <a:pt x="0" y="0"/>
                </a:moveTo>
                <a:lnTo>
                  <a:pt x="201523" y="0"/>
                </a:lnTo>
                <a:lnTo>
                  <a:pt x="201523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39B0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628269" y="1752930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23" y="0"/>
                </a:lnTo>
                <a:lnTo>
                  <a:pt x="201523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F15F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749118" y="579259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30" h="203834">
                <a:moveTo>
                  <a:pt x="0" y="0"/>
                </a:moveTo>
                <a:lnTo>
                  <a:pt x="201523" y="0"/>
                </a:lnTo>
                <a:lnTo>
                  <a:pt x="201523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F15F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119050" y="2355748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23" y="0"/>
                </a:lnTo>
                <a:lnTo>
                  <a:pt x="201523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B2267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628513" y="579259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4">
                <a:moveTo>
                  <a:pt x="0" y="0"/>
                </a:moveTo>
                <a:lnTo>
                  <a:pt x="201523" y="0"/>
                </a:lnTo>
                <a:lnTo>
                  <a:pt x="201523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97D0D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8323998" y="2050719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23" y="0"/>
                </a:lnTo>
                <a:lnTo>
                  <a:pt x="201523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39B0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9825799" y="579259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4">
                <a:moveTo>
                  <a:pt x="0" y="0"/>
                </a:moveTo>
                <a:lnTo>
                  <a:pt x="201549" y="0"/>
                </a:lnTo>
                <a:lnTo>
                  <a:pt x="201549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9825799" y="879551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4">
                <a:moveTo>
                  <a:pt x="0" y="0"/>
                </a:moveTo>
                <a:lnTo>
                  <a:pt x="201549" y="0"/>
                </a:lnTo>
                <a:lnTo>
                  <a:pt x="201549" y="203365"/>
                </a:lnTo>
                <a:lnTo>
                  <a:pt x="0" y="203365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9825799" y="1167345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4">
                <a:moveTo>
                  <a:pt x="0" y="0"/>
                </a:moveTo>
                <a:lnTo>
                  <a:pt x="201549" y="0"/>
                </a:lnTo>
                <a:lnTo>
                  <a:pt x="201549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9825799" y="1455127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49" y="0"/>
                </a:lnTo>
                <a:lnTo>
                  <a:pt x="201549" y="203365"/>
                </a:lnTo>
                <a:lnTo>
                  <a:pt x="0" y="203365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9825799" y="1752930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49" y="0"/>
                </a:lnTo>
                <a:lnTo>
                  <a:pt x="201549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9825799" y="274231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4">
                <a:moveTo>
                  <a:pt x="0" y="0"/>
                </a:moveTo>
                <a:lnTo>
                  <a:pt x="201549" y="0"/>
                </a:lnTo>
                <a:lnTo>
                  <a:pt x="201549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9825799" y="2355748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49" y="0"/>
                </a:lnTo>
                <a:lnTo>
                  <a:pt x="201549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9825799" y="2656052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49" y="0"/>
                </a:lnTo>
                <a:lnTo>
                  <a:pt x="201549" y="203365"/>
                </a:lnTo>
                <a:lnTo>
                  <a:pt x="0" y="203365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9825799" y="2943834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49" y="0"/>
                </a:lnTo>
                <a:lnTo>
                  <a:pt x="201549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9825799" y="3231629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49" y="0"/>
                </a:lnTo>
                <a:lnTo>
                  <a:pt x="201549" y="203365"/>
                </a:lnTo>
                <a:lnTo>
                  <a:pt x="0" y="203365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9825799" y="3529431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49" y="0"/>
                </a:lnTo>
                <a:lnTo>
                  <a:pt x="201549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9825799" y="2050719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49" y="0"/>
                </a:lnTo>
                <a:lnTo>
                  <a:pt x="201549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9825799" y="4132249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49" y="0"/>
                </a:lnTo>
                <a:lnTo>
                  <a:pt x="201549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9825799" y="4415307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49" y="0"/>
                </a:lnTo>
                <a:lnTo>
                  <a:pt x="201549" y="203365"/>
                </a:lnTo>
                <a:lnTo>
                  <a:pt x="0" y="203365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9825799" y="4720335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49" y="0"/>
                </a:lnTo>
                <a:lnTo>
                  <a:pt x="201549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9825799" y="5008130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49" y="0"/>
                </a:lnTo>
                <a:lnTo>
                  <a:pt x="201549" y="203365"/>
                </a:lnTo>
                <a:lnTo>
                  <a:pt x="0" y="203365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9825799" y="5305920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49" y="0"/>
                </a:lnTo>
                <a:lnTo>
                  <a:pt x="201549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9825799" y="3827221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49" y="0"/>
                </a:lnTo>
                <a:lnTo>
                  <a:pt x="201549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9825799" y="5908751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49" y="0"/>
                </a:lnTo>
                <a:lnTo>
                  <a:pt x="201549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9825811" y="6189027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49" y="0"/>
                </a:lnTo>
                <a:lnTo>
                  <a:pt x="201549" y="203365"/>
                </a:lnTo>
                <a:lnTo>
                  <a:pt x="0" y="203365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9825799" y="6486829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4">
                <a:moveTo>
                  <a:pt x="0" y="0"/>
                </a:moveTo>
                <a:lnTo>
                  <a:pt x="201549" y="0"/>
                </a:lnTo>
                <a:lnTo>
                  <a:pt x="201549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9825799" y="6784619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4">
                <a:moveTo>
                  <a:pt x="0" y="0"/>
                </a:moveTo>
                <a:lnTo>
                  <a:pt x="201549" y="0"/>
                </a:lnTo>
                <a:lnTo>
                  <a:pt x="201549" y="203365"/>
                </a:lnTo>
                <a:lnTo>
                  <a:pt x="0" y="203365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9825799" y="7082421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4">
                <a:moveTo>
                  <a:pt x="0" y="0"/>
                </a:moveTo>
                <a:lnTo>
                  <a:pt x="201549" y="0"/>
                </a:lnTo>
                <a:lnTo>
                  <a:pt x="201549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9825799" y="5603722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49" y="0"/>
                </a:lnTo>
                <a:lnTo>
                  <a:pt x="201549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0128339" y="579259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4">
                <a:moveTo>
                  <a:pt x="0" y="0"/>
                </a:moveTo>
                <a:lnTo>
                  <a:pt x="201549" y="0"/>
                </a:lnTo>
                <a:lnTo>
                  <a:pt x="201549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0128339" y="879551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4">
                <a:moveTo>
                  <a:pt x="0" y="0"/>
                </a:moveTo>
                <a:lnTo>
                  <a:pt x="201549" y="0"/>
                </a:lnTo>
                <a:lnTo>
                  <a:pt x="201549" y="203365"/>
                </a:lnTo>
                <a:lnTo>
                  <a:pt x="0" y="203365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0128339" y="1167345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4">
                <a:moveTo>
                  <a:pt x="0" y="0"/>
                </a:moveTo>
                <a:lnTo>
                  <a:pt x="201549" y="0"/>
                </a:lnTo>
                <a:lnTo>
                  <a:pt x="201549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0128339" y="1455127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49" y="0"/>
                </a:lnTo>
                <a:lnTo>
                  <a:pt x="201549" y="203365"/>
                </a:lnTo>
                <a:lnTo>
                  <a:pt x="0" y="203365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0128339" y="1752930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49" y="0"/>
                </a:lnTo>
                <a:lnTo>
                  <a:pt x="201549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0128339" y="274231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4">
                <a:moveTo>
                  <a:pt x="0" y="0"/>
                </a:moveTo>
                <a:lnTo>
                  <a:pt x="201549" y="0"/>
                </a:lnTo>
                <a:lnTo>
                  <a:pt x="201549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0128339" y="2355748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49" y="0"/>
                </a:lnTo>
                <a:lnTo>
                  <a:pt x="201549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0128339" y="2656052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49" y="0"/>
                </a:lnTo>
                <a:lnTo>
                  <a:pt x="201549" y="203365"/>
                </a:lnTo>
                <a:lnTo>
                  <a:pt x="0" y="203365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0128339" y="2943834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49" y="0"/>
                </a:lnTo>
                <a:lnTo>
                  <a:pt x="201549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10128339" y="3231629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49" y="0"/>
                </a:lnTo>
                <a:lnTo>
                  <a:pt x="201549" y="203365"/>
                </a:lnTo>
                <a:lnTo>
                  <a:pt x="0" y="203365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10128339" y="3529431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49" y="0"/>
                </a:lnTo>
                <a:lnTo>
                  <a:pt x="201549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0128339" y="2050719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49" y="0"/>
                </a:lnTo>
                <a:lnTo>
                  <a:pt x="201549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0128339" y="4132249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49" y="0"/>
                </a:lnTo>
                <a:lnTo>
                  <a:pt x="201549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0128339" y="4415307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49" y="0"/>
                </a:lnTo>
                <a:lnTo>
                  <a:pt x="201549" y="203365"/>
                </a:lnTo>
                <a:lnTo>
                  <a:pt x="0" y="203365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0128339" y="4720335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49" y="0"/>
                </a:lnTo>
                <a:lnTo>
                  <a:pt x="201549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10128339" y="5008130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49" y="0"/>
                </a:lnTo>
                <a:lnTo>
                  <a:pt x="201549" y="203365"/>
                </a:lnTo>
                <a:lnTo>
                  <a:pt x="0" y="203365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0128339" y="5305920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49" y="0"/>
                </a:lnTo>
                <a:lnTo>
                  <a:pt x="201549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10128339" y="3827221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49" y="0"/>
                </a:lnTo>
                <a:lnTo>
                  <a:pt x="201549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10128339" y="5908751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49" y="0"/>
                </a:lnTo>
                <a:lnTo>
                  <a:pt x="201549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10128351" y="6189027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49" y="0"/>
                </a:lnTo>
                <a:lnTo>
                  <a:pt x="201549" y="203365"/>
                </a:lnTo>
                <a:lnTo>
                  <a:pt x="0" y="203365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10128339" y="6486829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4">
                <a:moveTo>
                  <a:pt x="0" y="0"/>
                </a:moveTo>
                <a:lnTo>
                  <a:pt x="201549" y="0"/>
                </a:lnTo>
                <a:lnTo>
                  <a:pt x="201549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10128339" y="6784619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4">
                <a:moveTo>
                  <a:pt x="0" y="0"/>
                </a:moveTo>
                <a:lnTo>
                  <a:pt x="201549" y="0"/>
                </a:lnTo>
                <a:lnTo>
                  <a:pt x="201549" y="203365"/>
                </a:lnTo>
                <a:lnTo>
                  <a:pt x="0" y="203365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10128339" y="7082421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4">
                <a:moveTo>
                  <a:pt x="0" y="0"/>
                </a:moveTo>
                <a:lnTo>
                  <a:pt x="201549" y="0"/>
                </a:lnTo>
                <a:lnTo>
                  <a:pt x="201549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10128339" y="5603722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49" y="0"/>
                </a:lnTo>
                <a:lnTo>
                  <a:pt x="201549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9523259" y="579259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4">
                <a:moveTo>
                  <a:pt x="0" y="0"/>
                </a:moveTo>
                <a:lnTo>
                  <a:pt x="201549" y="0"/>
                </a:lnTo>
                <a:lnTo>
                  <a:pt x="201549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9523259" y="879551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4">
                <a:moveTo>
                  <a:pt x="0" y="0"/>
                </a:moveTo>
                <a:lnTo>
                  <a:pt x="201549" y="0"/>
                </a:lnTo>
                <a:lnTo>
                  <a:pt x="201549" y="203365"/>
                </a:lnTo>
                <a:lnTo>
                  <a:pt x="0" y="203365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9523259" y="1167345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4">
                <a:moveTo>
                  <a:pt x="0" y="0"/>
                </a:moveTo>
                <a:lnTo>
                  <a:pt x="201549" y="0"/>
                </a:lnTo>
                <a:lnTo>
                  <a:pt x="201549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9523259" y="1455127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49" y="0"/>
                </a:lnTo>
                <a:lnTo>
                  <a:pt x="201549" y="203365"/>
                </a:lnTo>
                <a:lnTo>
                  <a:pt x="0" y="203365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9523259" y="1752930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49" y="0"/>
                </a:lnTo>
                <a:lnTo>
                  <a:pt x="201549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9523259" y="274231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4">
                <a:moveTo>
                  <a:pt x="0" y="0"/>
                </a:moveTo>
                <a:lnTo>
                  <a:pt x="201549" y="0"/>
                </a:lnTo>
                <a:lnTo>
                  <a:pt x="201549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9523259" y="2355748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49" y="0"/>
                </a:lnTo>
                <a:lnTo>
                  <a:pt x="201549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9523259" y="2656052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49" y="0"/>
                </a:lnTo>
                <a:lnTo>
                  <a:pt x="201549" y="203365"/>
                </a:lnTo>
                <a:lnTo>
                  <a:pt x="0" y="203365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9523259" y="2943834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49" y="0"/>
                </a:lnTo>
                <a:lnTo>
                  <a:pt x="201549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9523259" y="3231629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49" y="0"/>
                </a:lnTo>
                <a:lnTo>
                  <a:pt x="201549" y="203365"/>
                </a:lnTo>
                <a:lnTo>
                  <a:pt x="0" y="203365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9523259" y="3529431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49" y="0"/>
                </a:lnTo>
                <a:lnTo>
                  <a:pt x="201549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9523259" y="2050719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49" y="0"/>
                </a:lnTo>
                <a:lnTo>
                  <a:pt x="201549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9523259" y="4132249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49" y="0"/>
                </a:lnTo>
                <a:lnTo>
                  <a:pt x="201549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9523259" y="4415307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49" y="0"/>
                </a:lnTo>
                <a:lnTo>
                  <a:pt x="201549" y="203365"/>
                </a:lnTo>
                <a:lnTo>
                  <a:pt x="0" y="203365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9523259" y="4720335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49" y="0"/>
                </a:lnTo>
                <a:lnTo>
                  <a:pt x="201549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9523259" y="5008130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49" y="0"/>
                </a:lnTo>
                <a:lnTo>
                  <a:pt x="201549" y="203365"/>
                </a:lnTo>
                <a:lnTo>
                  <a:pt x="0" y="203365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9523259" y="5305920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49" y="0"/>
                </a:lnTo>
                <a:lnTo>
                  <a:pt x="201549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9523259" y="3827221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49" y="0"/>
                </a:lnTo>
                <a:lnTo>
                  <a:pt x="201549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9523259" y="5908751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49" y="0"/>
                </a:lnTo>
                <a:lnTo>
                  <a:pt x="201549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9523272" y="6189027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49" y="0"/>
                </a:lnTo>
                <a:lnTo>
                  <a:pt x="201549" y="203365"/>
                </a:lnTo>
                <a:lnTo>
                  <a:pt x="0" y="203365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9523259" y="6486829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4">
                <a:moveTo>
                  <a:pt x="0" y="0"/>
                </a:moveTo>
                <a:lnTo>
                  <a:pt x="201549" y="0"/>
                </a:lnTo>
                <a:lnTo>
                  <a:pt x="201549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9523259" y="6784619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4">
                <a:moveTo>
                  <a:pt x="0" y="0"/>
                </a:moveTo>
                <a:lnTo>
                  <a:pt x="201549" y="0"/>
                </a:lnTo>
                <a:lnTo>
                  <a:pt x="201549" y="203365"/>
                </a:lnTo>
                <a:lnTo>
                  <a:pt x="0" y="203365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9523259" y="7082421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4">
                <a:moveTo>
                  <a:pt x="0" y="0"/>
                </a:moveTo>
                <a:lnTo>
                  <a:pt x="201549" y="0"/>
                </a:lnTo>
                <a:lnTo>
                  <a:pt x="201549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9523259" y="5603722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49" y="0"/>
                </a:lnTo>
                <a:lnTo>
                  <a:pt x="201549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8622969" y="2355761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49" y="0"/>
                </a:lnTo>
                <a:lnTo>
                  <a:pt x="201549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39B0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8323986" y="2355761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49" y="0"/>
                </a:lnTo>
                <a:lnTo>
                  <a:pt x="201549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7743418" y="2943847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49" y="0"/>
                </a:lnTo>
                <a:lnTo>
                  <a:pt x="201549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F15F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7444447" y="2943847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49" y="0"/>
                </a:lnTo>
                <a:lnTo>
                  <a:pt x="201549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97D0D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9205976" y="2355761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23" y="0"/>
                </a:lnTo>
                <a:lnTo>
                  <a:pt x="201523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F15F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8906992" y="2050732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23" y="0"/>
                </a:lnTo>
                <a:lnTo>
                  <a:pt x="201523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9205976" y="2656052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23" y="0"/>
                </a:lnTo>
                <a:lnTo>
                  <a:pt x="201523" y="203365"/>
                </a:lnTo>
                <a:lnTo>
                  <a:pt x="0" y="203365"/>
                </a:lnTo>
                <a:lnTo>
                  <a:pt x="0" y="0"/>
                </a:lnTo>
                <a:close/>
              </a:path>
            </a:pathLst>
          </a:custGeom>
          <a:solidFill>
            <a:srgbClr val="9FD9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9205976" y="3231629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23" y="0"/>
                </a:lnTo>
                <a:lnTo>
                  <a:pt x="201523" y="203365"/>
                </a:lnTo>
                <a:lnTo>
                  <a:pt x="0" y="203365"/>
                </a:lnTo>
                <a:lnTo>
                  <a:pt x="0" y="0"/>
                </a:lnTo>
                <a:close/>
              </a:path>
            </a:pathLst>
          </a:custGeom>
          <a:solidFill>
            <a:srgbClr val="39B0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8906992" y="2656052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23" y="0"/>
                </a:lnTo>
                <a:lnTo>
                  <a:pt x="201523" y="203365"/>
                </a:lnTo>
                <a:lnTo>
                  <a:pt x="0" y="203365"/>
                </a:lnTo>
                <a:lnTo>
                  <a:pt x="0" y="0"/>
                </a:lnTo>
                <a:close/>
              </a:path>
            </a:pathLst>
          </a:custGeom>
          <a:solidFill>
            <a:srgbClr val="2DB0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8906992" y="3231629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23" y="0"/>
                </a:lnTo>
                <a:lnTo>
                  <a:pt x="201523" y="203365"/>
                </a:lnTo>
                <a:lnTo>
                  <a:pt x="0" y="203365"/>
                </a:lnTo>
                <a:lnTo>
                  <a:pt x="0" y="0"/>
                </a:lnTo>
                <a:close/>
              </a:path>
            </a:pathLst>
          </a:custGeom>
          <a:solidFill>
            <a:srgbClr val="97D0D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8622969" y="2943847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49" y="0"/>
                </a:lnTo>
                <a:lnTo>
                  <a:pt x="201549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F15F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8037410" y="2355761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23" y="0"/>
                </a:lnTo>
                <a:lnTo>
                  <a:pt x="201523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FFB8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7175220" y="2355761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23" y="0"/>
                </a:lnTo>
                <a:lnTo>
                  <a:pt x="201523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97D0D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8037410" y="2943847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23" y="0"/>
                </a:lnTo>
                <a:lnTo>
                  <a:pt x="201523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B2267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4299419" y="2943847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23" y="0"/>
                </a:lnTo>
                <a:lnTo>
                  <a:pt x="201523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97D0D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8037410" y="3529431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23" y="0"/>
                </a:lnTo>
                <a:lnTo>
                  <a:pt x="201523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7743418" y="3248748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10" y="0"/>
                </a:lnTo>
                <a:lnTo>
                  <a:pt x="201510" y="203365"/>
                </a:lnTo>
                <a:lnTo>
                  <a:pt x="0" y="203365"/>
                </a:lnTo>
                <a:lnTo>
                  <a:pt x="0" y="0"/>
                </a:lnTo>
                <a:close/>
              </a:path>
            </a:pathLst>
          </a:custGeom>
          <a:solidFill>
            <a:srgbClr val="B2267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7444320" y="2656052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23" y="0"/>
                </a:lnTo>
                <a:lnTo>
                  <a:pt x="201523" y="203365"/>
                </a:lnTo>
                <a:lnTo>
                  <a:pt x="0" y="203365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5527751" y="3529431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23" y="0"/>
                </a:lnTo>
                <a:lnTo>
                  <a:pt x="201523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F15F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6598246" y="2943847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23" y="0"/>
                </a:lnTo>
                <a:lnTo>
                  <a:pt x="201523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00A4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6628269" y="3529431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23" y="0"/>
                </a:lnTo>
                <a:lnTo>
                  <a:pt x="201523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4760569" y="2355748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23" y="0"/>
                </a:lnTo>
                <a:lnTo>
                  <a:pt x="201523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39B0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6119050" y="4132249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23" y="0"/>
                </a:lnTo>
                <a:lnTo>
                  <a:pt x="201523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5628513" y="2355761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23" y="0"/>
                </a:lnTo>
                <a:lnTo>
                  <a:pt x="201523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F15F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6868845" y="3827221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23" y="0"/>
                </a:lnTo>
                <a:lnTo>
                  <a:pt x="201523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F15F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8622969" y="3827233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49" y="0"/>
                </a:lnTo>
                <a:lnTo>
                  <a:pt x="201549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B2267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5063807" y="3827233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49" y="0"/>
                </a:lnTo>
                <a:lnTo>
                  <a:pt x="201549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00A19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5063807" y="4415307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49" y="0"/>
                </a:lnTo>
                <a:lnTo>
                  <a:pt x="201549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00A4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7444447" y="4415307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49" y="0"/>
                </a:lnTo>
                <a:lnTo>
                  <a:pt x="201549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00A4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9205976" y="3827233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23" y="0"/>
                </a:lnTo>
                <a:lnTo>
                  <a:pt x="201523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2DB0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8906992" y="3529431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23" y="0"/>
                </a:lnTo>
                <a:lnTo>
                  <a:pt x="201523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F15F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9205976" y="4127525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23" y="0"/>
                </a:lnTo>
                <a:lnTo>
                  <a:pt x="201523" y="203365"/>
                </a:lnTo>
                <a:lnTo>
                  <a:pt x="0" y="203365"/>
                </a:lnTo>
                <a:lnTo>
                  <a:pt x="0" y="0"/>
                </a:lnTo>
                <a:close/>
              </a:path>
            </a:pathLst>
          </a:custGeom>
          <a:solidFill>
            <a:srgbClr val="B2267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9205976" y="4720335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23" y="0"/>
                </a:lnTo>
                <a:lnTo>
                  <a:pt x="201523" y="203365"/>
                </a:lnTo>
                <a:lnTo>
                  <a:pt x="0" y="203365"/>
                </a:lnTo>
                <a:lnTo>
                  <a:pt x="0" y="0"/>
                </a:lnTo>
                <a:close/>
              </a:path>
            </a:pathLst>
          </a:custGeom>
          <a:solidFill>
            <a:srgbClr val="FFB8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8906992" y="4127525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23" y="0"/>
                </a:lnTo>
                <a:lnTo>
                  <a:pt x="201523" y="203365"/>
                </a:lnTo>
                <a:lnTo>
                  <a:pt x="0" y="203365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8906992" y="4720335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23" y="0"/>
                </a:lnTo>
                <a:lnTo>
                  <a:pt x="201523" y="203365"/>
                </a:lnTo>
                <a:lnTo>
                  <a:pt x="0" y="203365"/>
                </a:lnTo>
                <a:lnTo>
                  <a:pt x="0" y="0"/>
                </a:lnTo>
                <a:close/>
              </a:path>
            </a:pathLst>
          </a:custGeom>
          <a:solidFill>
            <a:srgbClr val="39B0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8906992" y="5018138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23" y="0"/>
                </a:lnTo>
                <a:lnTo>
                  <a:pt x="201523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97D0D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8622969" y="4415307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49" y="0"/>
                </a:lnTo>
                <a:lnTo>
                  <a:pt x="201549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39B0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8037410" y="3827233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23" y="0"/>
                </a:lnTo>
                <a:lnTo>
                  <a:pt x="201523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00A4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7175220" y="3827233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23" y="0"/>
                </a:lnTo>
                <a:lnTo>
                  <a:pt x="201523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39B0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8037410" y="4415307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23" y="0"/>
                </a:lnTo>
                <a:lnTo>
                  <a:pt x="201523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4760569" y="4415307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23" y="0"/>
                </a:lnTo>
                <a:lnTo>
                  <a:pt x="201523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39B0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8037410" y="5018138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23" y="0"/>
                </a:lnTo>
                <a:lnTo>
                  <a:pt x="201523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7743418" y="4720335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10" y="0"/>
                </a:lnTo>
                <a:lnTo>
                  <a:pt x="201510" y="203365"/>
                </a:lnTo>
                <a:lnTo>
                  <a:pt x="0" y="203365"/>
                </a:lnTo>
                <a:lnTo>
                  <a:pt x="0" y="0"/>
                </a:lnTo>
                <a:close/>
              </a:path>
            </a:pathLst>
          </a:custGeom>
          <a:solidFill>
            <a:srgbClr val="B2267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7444320" y="4127525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23" y="0"/>
                </a:lnTo>
                <a:lnTo>
                  <a:pt x="201523" y="203365"/>
                </a:lnTo>
                <a:lnTo>
                  <a:pt x="0" y="203365"/>
                </a:lnTo>
                <a:lnTo>
                  <a:pt x="0" y="0"/>
                </a:lnTo>
                <a:close/>
              </a:path>
            </a:pathLst>
          </a:custGeom>
          <a:solidFill>
            <a:srgbClr val="F15F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7743405" y="5018138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23" y="0"/>
                </a:lnTo>
                <a:lnTo>
                  <a:pt x="201523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39B0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6598246" y="4415307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23" y="0"/>
                </a:lnTo>
                <a:lnTo>
                  <a:pt x="201523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97D0D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6628269" y="5018138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23" y="0"/>
                </a:lnTo>
                <a:lnTo>
                  <a:pt x="201523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6119050" y="5603722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23" y="0"/>
                </a:lnTo>
                <a:lnTo>
                  <a:pt x="201523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00A4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4500943" y="3827233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23" y="0"/>
                </a:lnTo>
                <a:lnTo>
                  <a:pt x="201523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4760569" y="5305933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23" y="0"/>
                </a:lnTo>
                <a:lnTo>
                  <a:pt x="201523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F15F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8637740" y="5305920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49" y="0"/>
                </a:lnTo>
                <a:lnTo>
                  <a:pt x="201549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F15F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5830036" y="5908751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49" y="0"/>
                </a:lnTo>
                <a:lnTo>
                  <a:pt x="201549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39B0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7459218" y="5908751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49" y="0"/>
                </a:lnTo>
                <a:lnTo>
                  <a:pt x="201549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97D0D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9220746" y="5305920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23" y="0"/>
                </a:lnTo>
                <a:lnTo>
                  <a:pt x="201523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9220746" y="5603722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23" y="0"/>
                </a:lnTo>
                <a:lnTo>
                  <a:pt x="201523" y="203365"/>
                </a:lnTo>
                <a:lnTo>
                  <a:pt x="0" y="203365"/>
                </a:lnTo>
                <a:lnTo>
                  <a:pt x="0" y="0"/>
                </a:lnTo>
                <a:close/>
              </a:path>
            </a:pathLst>
          </a:custGeom>
          <a:solidFill>
            <a:srgbClr val="F15F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9220746" y="6189027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23" y="0"/>
                </a:lnTo>
                <a:lnTo>
                  <a:pt x="201523" y="203365"/>
                </a:lnTo>
                <a:lnTo>
                  <a:pt x="0" y="203365"/>
                </a:lnTo>
                <a:lnTo>
                  <a:pt x="0" y="0"/>
                </a:lnTo>
                <a:close/>
              </a:path>
            </a:pathLst>
          </a:custGeom>
          <a:solidFill>
            <a:srgbClr val="9FD9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8921762" y="5603722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23" y="0"/>
                </a:lnTo>
                <a:lnTo>
                  <a:pt x="201523" y="203365"/>
                </a:lnTo>
                <a:lnTo>
                  <a:pt x="0" y="203365"/>
                </a:lnTo>
                <a:lnTo>
                  <a:pt x="0" y="0"/>
                </a:lnTo>
                <a:close/>
              </a:path>
            </a:pathLst>
          </a:custGeom>
          <a:solidFill>
            <a:srgbClr val="00A4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8921775" y="6189027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23" y="0"/>
                </a:lnTo>
                <a:lnTo>
                  <a:pt x="201523" y="203365"/>
                </a:lnTo>
                <a:lnTo>
                  <a:pt x="0" y="203365"/>
                </a:lnTo>
                <a:lnTo>
                  <a:pt x="0" y="0"/>
                </a:lnTo>
                <a:close/>
              </a:path>
            </a:pathLst>
          </a:custGeom>
          <a:solidFill>
            <a:srgbClr val="F15F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8921762" y="6486829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4">
                <a:moveTo>
                  <a:pt x="0" y="0"/>
                </a:moveTo>
                <a:lnTo>
                  <a:pt x="201523" y="0"/>
                </a:lnTo>
                <a:lnTo>
                  <a:pt x="201523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FFB8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8637740" y="5908751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49" y="0"/>
                </a:lnTo>
                <a:lnTo>
                  <a:pt x="201549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B2267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8052181" y="5305920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23" y="0"/>
                </a:lnTo>
                <a:lnTo>
                  <a:pt x="201523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F15F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7189990" y="5305920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23" y="0"/>
                </a:lnTo>
                <a:lnTo>
                  <a:pt x="201523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B2267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8052181" y="5908751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23" y="0"/>
                </a:lnTo>
                <a:lnTo>
                  <a:pt x="201523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39B0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4314190" y="5908751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23" y="0"/>
                </a:lnTo>
                <a:lnTo>
                  <a:pt x="201523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8052181" y="6486829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4">
                <a:moveTo>
                  <a:pt x="0" y="0"/>
                </a:moveTo>
                <a:lnTo>
                  <a:pt x="201523" y="0"/>
                </a:lnTo>
                <a:lnTo>
                  <a:pt x="201523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7758188" y="6189027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10" y="0"/>
                </a:lnTo>
                <a:lnTo>
                  <a:pt x="201510" y="203365"/>
                </a:lnTo>
                <a:lnTo>
                  <a:pt x="0" y="203365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7459091" y="5603722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23" y="0"/>
                </a:lnTo>
                <a:lnTo>
                  <a:pt x="201523" y="203365"/>
                </a:lnTo>
                <a:lnTo>
                  <a:pt x="0" y="203365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7220013" y="6486829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4">
                <a:moveTo>
                  <a:pt x="0" y="0"/>
                </a:moveTo>
                <a:lnTo>
                  <a:pt x="201523" y="0"/>
                </a:lnTo>
                <a:lnTo>
                  <a:pt x="201523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00A4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5527751" y="5908751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23" y="0"/>
                </a:lnTo>
                <a:lnTo>
                  <a:pt x="201523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F15F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4314190" y="6486829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4">
                <a:moveTo>
                  <a:pt x="0" y="0"/>
                </a:moveTo>
                <a:lnTo>
                  <a:pt x="201523" y="0"/>
                </a:lnTo>
                <a:lnTo>
                  <a:pt x="201523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B2267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6133820" y="7082421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4">
                <a:moveTo>
                  <a:pt x="0" y="0"/>
                </a:moveTo>
                <a:lnTo>
                  <a:pt x="201523" y="0"/>
                </a:lnTo>
                <a:lnTo>
                  <a:pt x="201523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F15F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8338769" y="6784619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4">
                <a:moveTo>
                  <a:pt x="0" y="0"/>
                </a:moveTo>
                <a:lnTo>
                  <a:pt x="201523" y="0"/>
                </a:lnTo>
                <a:lnTo>
                  <a:pt x="201523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B2267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5"/>
          <p:cNvSpPr/>
          <p:nvPr/>
        </p:nvSpPr>
        <p:spPr>
          <a:xfrm>
            <a:off x="9205976" y="1751532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4">
                <a:moveTo>
                  <a:pt x="0" y="0"/>
                </a:moveTo>
                <a:lnTo>
                  <a:pt x="201549" y="0"/>
                </a:lnTo>
                <a:lnTo>
                  <a:pt x="201549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B2267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3"/>
          <p:cNvSpPr txBox="1"/>
          <p:nvPr/>
        </p:nvSpPr>
        <p:spPr>
          <a:xfrm>
            <a:off x="444501" y="5921502"/>
            <a:ext cx="2157095" cy="1219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1000" spc="-1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00" spc="-25" dirty="0">
                <a:solidFill>
                  <a:srgbClr val="FFFFFF"/>
                </a:solidFill>
                <a:latin typeface="Arial"/>
                <a:cs typeface="Arial"/>
              </a:rPr>
              <a:t>you</a:t>
            </a:r>
            <a:r>
              <a:rPr sz="1000" spc="-1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00" spc="-50" dirty="0">
                <a:solidFill>
                  <a:srgbClr val="FFFFFF"/>
                </a:solidFill>
                <a:latin typeface="Arial"/>
                <a:cs typeface="Arial"/>
              </a:rPr>
              <a:t>have</a:t>
            </a:r>
            <a:r>
              <a:rPr sz="1000" spc="-1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00" spc="-50" dirty="0">
                <a:solidFill>
                  <a:srgbClr val="FFFFFF"/>
                </a:solidFill>
                <a:latin typeface="Arial"/>
                <a:cs typeface="Arial"/>
              </a:rPr>
              <a:t>any</a:t>
            </a:r>
            <a:r>
              <a:rPr sz="1000" spc="-1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00" spc="-25" dirty="0">
                <a:solidFill>
                  <a:srgbClr val="FFFFFF"/>
                </a:solidFill>
                <a:latin typeface="Arial"/>
                <a:cs typeface="Arial"/>
              </a:rPr>
              <a:t>questions</a:t>
            </a:r>
            <a:r>
              <a:rPr sz="1000" spc="-1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FFFFFF"/>
                </a:solidFill>
                <a:latin typeface="Arial"/>
                <a:cs typeface="Arial"/>
              </a:rPr>
              <a:t>about</a:t>
            </a:r>
            <a:r>
              <a:rPr sz="1000" spc="-1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1000" spc="-1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00" spc="-45" dirty="0">
                <a:solidFill>
                  <a:srgbClr val="FFFFFF"/>
                </a:solidFill>
                <a:latin typeface="Arial"/>
                <a:cs typeface="Arial"/>
              </a:rPr>
              <a:t>brand  </a:t>
            </a:r>
            <a:r>
              <a:rPr sz="1000" spc="10" dirty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1000" spc="-1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FFFFFF"/>
                </a:solidFill>
                <a:latin typeface="Arial"/>
                <a:cs typeface="Arial"/>
              </a:rPr>
              <a:t>these</a:t>
            </a:r>
            <a:r>
              <a:rPr sz="1000" spc="-1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00" spc="-40" dirty="0">
                <a:solidFill>
                  <a:srgbClr val="FFFFFF"/>
                </a:solidFill>
                <a:latin typeface="Arial"/>
                <a:cs typeface="Arial"/>
              </a:rPr>
              <a:t>brand</a:t>
            </a:r>
            <a:r>
              <a:rPr sz="1000" spc="-1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00" spc="-35" dirty="0">
                <a:solidFill>
                  <a:srgbClr val="FFFFFF"/>
                </a:solidFill>
                <a:latin typeface="Arial"/>
                <a:cs typeface="Arial"/>
              </a:rPr>
              <a:t>guidelines</a:t>
            </a:r>
            <a:r>
              <a:rPr sz="1000" spc="-1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00" spc="-45" dirty="0">
                <a:solidFill>
                  <a:srgbClr val="FFFFFF"/>
                </a:solidFill>
                <a:latin typeface="Arial"/>
                <a:cs typeface="Arial"/>
              </a:rPr>
              <a:t>please</a:t>
            </a:r>
            <a:r>
              <a:rPr sz="1000" spc="-1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FFFFFF"/>
                </a:solidFill>
                <a:latin typeface="Arial"/>
                <a:cs typeface="Arial"/>
              </a:rPr>
              <a:t>contact: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</a:pPr>
            <a:r>
              <a:rPr sz="1000" b="1" spc="-25" dirty="0">
                <a:solidFill>
                  <a:srgbClr val="FFFFFF"/>
                </a:solidFill>
                <a:latin typeface="Trebuchet MS"/>
                <a:cs typeface="Trebuchet MS"/>
              </a:rPr>
              <a:t>Mark</a:t>
            </a:r>
            <a:r>
              <a:rPr sz="1000" b="1" spc="-18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000" b="1" spc="-30" dirty="0">
                <a:solidFill>
                  <a:srgbClr val="FFFFFF"/>
                </a:solidFill>
                <a:latin typeface="Trebuchet MS"/>
                <a:cs typeface="Trebuchet MS"/>
              </a:rPr>
              <a:t>Donaldson</a:t>
            </a:r>
            <a:endParaRPr sz="10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1000" spc="-105" dirty="0">
                <a:solidFill>
                  <a:srgbClr val="FFFFFF"/>
                </a:solidFill>
                <a:latin typeface="Arial"/>
                <a:cs typeface="Arial"/>
              </a:rPr>
              <a:t>CEO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000" spc="-35" dirty="0">
                <a:solidFill>
                  <a:srgbClr val="FFFFFF"/>
                </a:solidFill>
                <a:latin typeface="Arial"/>
                <a:cs typeface="Arial"/>
              </a:rPr>
              <a:t>03330</a:t>
            </a:r>
            <a:r>
              <a:rPr sz="1000" spc="-2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00" spc="-40" dirty="0">
                <a:solidFill>
                  <a:srgbClr val="FFFFFF"/>
                </a:solidFill>
                <a:latin typeface="Arial"/>
                <a:cs typeface="Arial"/>
              </a:rPr>
              <a:t>112882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000" spc="-35" dirty="0">
                <a:solidFill>
                  <a:srgbClr val="FFFFFF"/>
                </a:solidFill>
                <a:latin typeface="Arial"/>
                <a:cs typeface="Arial"/>
              </a:rPr>
              <a:t>07940</a:t>
            </a:r>
            <a:r>
              <a:rPr sz="1000" spc="-2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00" spc="-40" dirty="0">
                <a:solidFill>
                  <a:srgbClr val="FFFFFF"/>
                </a:solidFill>
                <a:latin typeface="Arial"/>
                <a:cs typeface="Arial"/>
              </a:rPr>
              <a:t>306900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000" spc="-45" dirty="0">
                <a:solidFill>
                  <a:srgbClr val="FFFFFF"/>
                </a:solidFill>
                <a:latin typeface="Arial"/>
                <a:cs typeface="Arial"/>
                <a:hlinkClick r:id="rId2"/>
              </a:rPr>
              <a:t>mdonaldson@cascade.bi</a:t>
            </a:r>
            <a:endParaRPr sz="10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00632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"/>
            <a:ext cx="10693400" cy="7560309"/>
          </a:xfrm>
          <a:custGeom>
            <a:avLst/>
            <a:gdLst/>
            <a:ahLst/>
            <a:cxnLst/>
            <a:rect l="l" t="t" r="r" b="b"/>
            <a:pathLst>
              <a:path w="10407650" h="7560309">
                <a:moveTo>
                  <a:pt x="0" y="7559992"/>
                </a:moveTo>
                <a:lnTo>
                  <a:pt x="10407599" y="7559992"/>
                </a:lnTo>
                <a:lnTo>
                  <a:pt x="10407599" y="0"/>
                </a:lnTo>
                <a:lnTo>
                  <a:pt x="0" y="0"/>
                </a:lnTo>
                <a:lnTo>
                  <a:pt x="0" y="7559992"/>
                </a:lnTo>
                <a:close/>
              </a:path>
            </a:pathLst>
          </a:custGeom>
          <a:solidFill>
            <a:srgbClr val="221B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622969" y="579259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4">
                <a:moveTo>
                  <a:pt x="0" y="0"/>
                </a:moveTo>
                <a:lnTo>
                  <a:pt x="201549" y="0"/>
                </a:lnTo>
                <a:lnTo>
                  <a:pt x="201549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816654" y="579259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4">
                <a:moveTo>
                  <a:pt x="0" y="0"/>
                </a:moveTo>
                <a:lnTo>
                  <a:pt x="201549" y="0"/>
                </a:lnTo>
                <a:lnTo>
                  <a:pt x="201549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00A19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743418" y="1167345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4">
                <a:moveTo>
                  <a:pt x="0" y="0"/>
                </a:moveTo>
                <a:lnTo>
                  <a:pt x="201549" y="0"/>
                </a:lnTo>
                <a:lnTo>
                  <a:pt x="201549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39B0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444447" y="1167345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4">
                <a:moveTo>
                  <a:pt x="0" y="0"/>
                </a:moveTo>
                <a:lnTo>
                  <a:pt x="201549" y="0"/>
                </a:lnTo>
                <a:lnTo>
                  <a:pt x="201549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00A4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205976" y="579259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4">
                <a:moveTo>
                  <a:pt x="0" y="0"/>
                </a:moveTo>
                <a:lnTo>
                  <a:pt x="201523" y="0"/>
                </a:lnTo>
                <a:lnTo>
                  <a:pt x="201523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9FD9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906992" y="274231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4">
                <a:moveTo>
                  <a:pt x="0" y="0"/>
                </a:moveTo>
                <a:lnTo>
                  <a:pt x="201523" y="0"/>
                </a:lnTo>
                <a:lnTo>
                  <a:pt x="201523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39B0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205976" y="879551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4">
                <a:moveTo>
                  <a:pt x="0" y="0"/>
                </a:moveTo>
                <a:lnTo>
                  <a:pt x="201523" y="0"/>
                </a:lnTo>
                <a:lnTo>
                  <a:pt x="201523" y="203365"/>
                </a:lnTo>
                <a:lnTo>
                  <a:pt x="0" y="203365"/>
                </a:lnTo>
                <a:lnTo>
                  <a:pt x="0" y="0"/>
                </a:lnTo>
                <a:close/>
              </a:path>
            </a:pathLst>
          </a:custGeom>
          <a:solidFill>
            <a:srgbClr val="97D0D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205976" y="1455127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23" y="0"/>
                </a:lnTo>
                <a:lnTo>
                  <a:pt x="201523" y="203365"/>
                </a:lnTo>
                <a:lnTo>
                  <a:pt x="0" y="203365"/>
                </a:lnTo>
                <a:lnTo>
                  <a:pt x="0" y="0"/>
                </a:lnTo>
                <a:close/>
              </a:path>
            </a:pathLst>
          </a:custGeom>
          <a:solidFill>
            <a:srgbClr val="2DB0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906992" y="879551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4">
                <a:moveTo>
                  <a:pt x="0" y="0"/>
                </a:moveTo>
                <a:lnTo>
                  <a:pt x="201523" y="0"/>
                </a:lnTo>
                <a:lnTo>
                  <a:pt x="201523" y="203365"/>
                </a:lnTo>
                <a:lnTo>
                  <a:pt x="0" y="203365"/>
                </a:lnTo>
                <a:lnTo>
                  <a:pt x="0" y="0"/>
                </a:lnTo>
                <a:close/>
              </a:path>
            </a:pathLst>
          </a:custGeom>
          <a:solidFill>
            <a:srgbClr val="39B0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906992" y="1455127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23" y="0"/>
                </a:lnTo>
                <a:lnTo>
                  <a:pt x="201523" y="203365"/>
                </a:lnTo>
                <a:lnTo>
                  <a:pt x="0" y="203365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906992" y="1752930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23" y="0"/>
                </a:lnTo>
                <a:lnTo>
                  <a:pt x="201523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9FD9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622969" y="1167345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4">
                <a:moveTo>
                  <a:pt x="0" y="0"/>
                </a:moveTo>
                <a:lnTo>
                  <a:pt x="201549" y="0"/>
                </a:lnTo>
                <a:lnTo>
                  <a:pt x="201549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B2267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037410" y="579259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4">
                <a:moveTo>
                  <a:pt x="0" y="0"/>
                </a:moveTo>
                <a:lnTo>
                  <a:pt x="201523" y="0"/>
                </a:lnTo>
                <a:lnTo>
                  <a:pt x="201523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175220" y="579259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4">
                <a:moveTo>
                  <a:pt x="0" y="0"/>
                </a:moveTo>
                <a:lnTo>
                  <a:pt x="201523" y="0"/>
                </a:lnTo>
                <a:lnTo>
                  <a:pt x="201523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B2267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037410" y="1167345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4">
                <a:moveTo>
                  <a:pt x="0" y="0"/>
                </a:moveTo>
                <a:lnTo>
                  <a:pt x="201523" y="0"/>
                </a:lnTo>
                <a:lnTo>
                  <a:pt x="201523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213225" y="1455127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4">
                <a:moveTo>
                  <a:pt x="0" y="0"/>
                </a:moveTo>
                <a:lnTo>
                  <a:pt x="201523" y="0"/>
                </a:lnTo>
                <a:lnTo>
                  <a:pt x="201523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FF5C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037410" y="1752930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23" y="0"/>
                </a:lnTo>
                <a:lnTo>
                  <a:pt x="201523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265356" y="1472247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10" y="0"/>
                </a:lnTo>
                <a:lnTo>
                  <a:pt x="201510" y="203365"/>
                </a:lnTo>
                <a:lnTo>
                  <a:pt x="0" y="203365"/>
                </a:lnTo>
                <a:lnTo>
                  <a:pt x="0" y="0"/>
                </a:lnTo>
                <a:close/>
              </a:path>
            </a:pathLst>
          </a:custGeom>
          <a:solidFill>
            <a:srgbClr val="39B0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444320" y="879551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4">
                <a:moveTo>
                  <a:pt x="0" y="0"/>
                </a:moveTo>
                <a:lnTo>
                  <a:pt x="201523" y="0"/>
                </a:lnTo>
                <a:lnTo>
                  <a:pt x="201523" y="203365"/>
                </a:lnTo>
                <a:lnTo>
                  <a:pt x="0" y="203365"/>
                </a:lnTo>
                <a:lnTo>
                  <a:pt x="0" y="0"/>
                </a:lnTo>
                <a:close/>
              </a:path>
            </a:pathLst>
          </a:custGeom>
          <a:solidFill>
            <a:srgbClr val="F15F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205230" y="1752930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23" y="0"/>
                </a:lnTo>
                <a:lnTo>
                  <a:pt x="201523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598246" y="1167345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4">
                <a:moveTo>
                  <a:pt x="0" y="0"/>
                </a:moveTo>
                <a:lnTo>
                  <a:pt x="201523" y="0"/>
                </a:lnTo>
                <a:lnTo>
                  <a:pt x="201523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39B0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628269" y="1752930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23" y="0"/>
                </a:lnTo>
                <a:lnTo>
                  <a:pt x="201523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F15F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749118" y="579259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30" h="203834">
                <a:moveTo>
                  <a:pt x="0" y="0"/>
                </a:moveTo>
                <a:lnTo>
                  <a:pt x="201523" y="0"/>
                </a:lnTo>
                <a:lnTo>
                  <a:pt x="201523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F15F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119050" y="2355748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23" y="0"/>
                </a:lnTo>
                <a:lnTo>
                  <a:pt x="201523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B2267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628513" y="579259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4">
                <a:moveTo>
                  <a:pt x="0" y="0"/>
                </a:moveTo>
                <a:lnTo>
                  <a:pt x="201523" y="0"/>
                </a:lnTo>
                <a:lnTo>
                  <a:pt x="201523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97D0D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8323998" y="2050719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23" y="0"/>
                </a:lnTo>
                <a:lnTo>
                  <a:pt x="201523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39B0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9825799" y="579259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4">
                <a:moveTo>
                  <a:pt x="0" y="0"/>
                </a:moveTo>
                <a:lnTo>
                  <a:pt x="201549" y="0"/>
                </a:lnTo>
                <a:lnTo>
                  <a:pt x="201549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9825799" y="879551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4">
                <a:moveTo>
                  <a:pt x="0" y="0"/>
                </a:moveTo>
                <a:lnTo>
                  <a:pt x="201549" y="0"/>
                </a:lnTo>
                <a:lnTo>
                  <a:pt x="201549" y="203365"/>
                </a:lnTo>
                <a:lnTo>
                  <a:pt x="0" y="203365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9825799" y="1167345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4">
                <a:moveTo>
                  <a:pt x="0" y="0"/>
                </a:moveTo>
                <a:lnTo>
                  <a:pt x="201549" y="0"/>
                </a:lnTo>
                <a:lnTo>
                  <a:pt x="201549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9825799" y="1455127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49" y="0"/>
                </a:lnTo>
                <a:lnTo>
                  <a:pt x="201549" y="203365"/>
                </a:lnTo>
                <a:lnTo>
                  <a:pt x="0" y="203365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9825799" y="1752930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49" y="0"/>
                </a:lnTo>
                <a:lnTo>
                  <a:pt x="201549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9825799" y="274231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4">
                <a:moveTo>
                  <a:pt x="0" y="0"/>
                </a:moveTo>
                <a:lnTo>
                  <a:pt x="201549" y="0"/>
                </a:lnTo>
                <a:lnTo>
                  <a:pt x="201549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9825799" y="2355748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49" y="0"/>
                </a:lnTo>
                <a:lnTo>
                  <a:pt x="201549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9825799" y="2656052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49" y="0"/>
                </a:lnTo>
                <a:lnTo>
                  <a:pt x="201549" y="203365"/>
                </a:lnTo>
                <a:lnTo>
                  <a:pt x="0" y="203365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9825799" y="2943834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49" y="0"/>
                </a:lnTo>
                <a:lnTo>
                  <a:pt x="201549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9825799" y="3231629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49" y="0"/>
                </a:lnTo>
                <a:lnTo>
                  <a:pt x="201549" y="203365"/>
                </a:lnTo>
                <a:lnTo>
                  <a:pt x="0" y="203365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9825799" y="3529431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49" y="0"/>
                </a:lnTo>
                <a:lnTo>
                  <a:pt x="201549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9825799" y="2050719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49" y="0"/>
                </a:lnTo>
                <a:lnTo>
                  <a:pt x="201549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9825799" y="4132249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49" y="0"/>
                </a:lnTo>
                <a:lnTo>
                  <a:pt x="201549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9825799" y="4415307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49" y="0"/>
                </a:lnTo>
                <a:lnTo>
                  <a:pt x="201549" y="203365"/>
                </a:lnTo>
                <a:lnTo>
                  <a:pt x="0" y="203365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9825799" y="4720335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49" y="0"/>
                </a:lnTo>
                <a:lnTo>
                  <a:pt x="201549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9825799" y="5008130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49" y="0"/>
                </a:lnTo>
                <a:lnTo>
                  <a:pt x="201549" y="203365"/>
                </a:lnTo>
                <a:lnTo>
                  <a:pt x="0" y="203365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9825799" y="5305920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49" y="0"/>
                </a:lnTo>
                <a:lnTo>
                  <a:pt x="201549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9825799" y="3827221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49" y="0"/>
                </a:lnTo>
                <a:lnTo>
                  <a:pt x="201549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9825799" y="5908751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49" y="0"/>
                </a:lnTo>
                <a:lnTo>
                  <a:pt x="201549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9825811" y="6189027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49" y="0"/>
                </a:lnTo>
                <a:lnTo>
                  <a:pt x="201549" y="203365"/>
                </a:lnTo>
                <a:lnTo>
                  <a:pt x="0" y="203365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9825799" y="6486829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4">
                <a:moveTo>
                  <a:pt x="0" y="0"/>
                </a:moveTo>
                <a:lnTo>
                  <a:pt x="201549" y="0"/>
                </a:lnTo>
                <a:lnTo>
                  <a:pt x="201549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9825799" y="6784619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4">
                <a:moveTo>
                  <a:pt x="0" y="0"/>
                </a:moveTo>
                <a:lnTo>
                  <a:pt x="201549" y="0"/>
                </a:lnTo>
                <a:lnTo>
                  <a:pt x="201549" y="203365"/>
                </a:lnTo>
                <a:lnTo>
                  <a:pt x="0" y="203365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9825799" y="7082421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4">
                <a:moveTo>
                  <a:pt x="0" y="0"/>
                </a:moveTo>
                <a:lnTo>
                  <a:pt x="201549" y="0"/>
                </a:lnTo>
                <a:lnTo>
                  <a:pt x="201549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9825799" y="5603722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49" y="0"/>
                </a:lnTo>
                <a:lnTo>
                  <a:pt x="201549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0128339" y="579259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4">
                <a:moveTo>
                  <a:pt x="0" y="0"/>
                </a:moveTo>
                <a:lnTo>
                  <a:pt x="201549" y="0"/>
                </a:lnTo>
                <a:lnTo>
                  <a:pt x="201549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0128339" y="879551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4">
                <a:moveTo>
                  <a:pt x="0" y="0"/>
                </a:moveTo>
                <a:lnTo>
                  <a:pt x="201549" y="0"/>
                </a:lnTo>
                <a:lnTo>
                  <a:pt x="201549" y="203365"/>
                </a:lnTo>
                <a:lnTo>
                  <a:pt x="0" y="203365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0128339" y="1167345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4">
                <a:moveTo>
                  <a:pt x="0" y="0"/>
                </a:moveTo>
                <a:lnTo>
                  <a:pt x="201549" y="0"/>
                </a:lnTo>
                <a:lnTo>
                  <a:pt x="201549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0128339" y="1455127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49" y="0"/>
                </a:lnTo>
                <a:lnTo>
                  <a:pt x="201549" y="203365"/>
                </a:lnTo>
                <a:lnTo>
                  <a:pt x="0" y="203365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0128339" y="1752930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49" y="0"/>
                </a:lnTo>
                <a:lnTo>
                  <a:pt x="201549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0128339" y="274231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4">
                <a:moveTo>
                  <a:pt x="0" y="0"/>
                </a:moveTo>
                <a:lnTo>
                  <a:pt x="201549" y="0"/>
                </a:lnTo>
                <a:lnTo>
                  <a:pt x="201549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0128339" y="2355748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49" y="0"/>
                </a:lnTo>
                <a:lnTo>
                  <a:pt x="201549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0128339" y="2656052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49" y="0"/>
                </a:lnTo>
                <a:lnTo>
                  <a:pt x="201549" y="203365"/>
                </a:lnTo>
                <a:lnTo>
                  <a:pt x="0" y="203365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0128339" y="2943834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49" y="0"/>
                </a:lnTo>
                <a:lnTo>
                  <a:pt x="201549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10128339" y="3231629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49" y="0"/>
                </a:lnTo>
                <a:lnTo>
                  <a:pt x="201549" y="203365"/>
                </a:lnTo>
                <a:lnTo>
                  <a:pt x="0" y="203365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10128339" y="3529431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49" y="0"/>
                </a:lnTo>
                <a:lnTo>
                  <a:pt x="201549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0128339" y="2050719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49" y="0"/>
                </a:lnTo>
                <a:lnTo>
                  <a:pt x="201549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0128339" y="4132249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49" y="0"/>
                </a:lnTo>
                <a:lnTo>
                  <a:pt x="201549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0128339" y="4415307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49" y="0"/>
                </a:lnTo>
                <a:lnTo>
                  <a:pt x="201549" y="203365"/>
                </a:lnTo>
                <a:lnTo>
                  <a:pt x="0" y="203365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0128339" y="4720335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49" y="0"/>
                </a:lnTo>
                <a:lnTo>
                  <a:pt x="201549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10128339" y="5008130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49" y="0"/>
                </a:lnTo>
                <a:lnTo>
                  <a:pt x="201549" y="203365"/>
                </a:lnTo>
                <a:lnTo>
                  <a:pt x="0" y="203365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0128339" y="5305920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49" y="0"/>
                </a:lnTo>
                <a:lnTo>
                  <a:pt x="201549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10128339" y="3827221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49" y="0"/>
                </a:lnTo>
                <a:lnTo>
                  <a:pt x="201549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10128339" y="5908751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49" y="0"/>
                </a:lnTo>
                <a:lnTo>
                  <a:pt x="201549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10128351" y="6189027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49" y="0"/>
                </a:lnTo>
                <a:lnTo>
                  <a:pt x="201549" y="203365"/>
                </a:lnTo>
                <a:lnTo>
                  <a:pt x="0" y="203365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10128339" y="6486829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4">
                <a:moveTo>
                  <a:pt x="0" y="0"/>
                </a:moveTo>
                <a:lnTo>
                  <a:pt x="201549" y="0"/>
                </a:lnTo>
                <a:lnTo>
                  <a:pt x="201549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10128339" y="6784619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4">
                <a:moveTo>
                  <a:pt x="0" y="0"/>
                </a:moveTo>
                <a:lnTo>
                  <a:pt x="201549" y="0"/>
                </a:lnTo>
                <a:lnTo>
                  <a:pt x="201549" y="203365"/>
                </a:lnTo>
                <a:lnTo>
                  <a:pt x="0" y="203365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10128339" y="7082421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4">
                <a:moveTo>
                  <a:pt x="0" y="0"/>
                </a:moveTo>
                <a:lnTo>
                  <a:pt x="201549" y="0"/>
                </a:lnTo>
                <a:lnTo>
                  <a:pt x="201549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10128339" y="5603722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49" y="0"/>
                </a:lnTo>
                <a:lnTo>
                  <a:pt x="201549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9523259" y="579259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4">
                <a:moveTo>
                  <a:pt x="0" y="0"/>
                </a:moveTo>
                <a:lnTo>
                  <a:pt x="201549" y="0"/>
                </a:lnTo>
                <a:lnTo>
                  <a:pt x="201549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9523259" y="879551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4">
                <a:moveTo>
                  <a:pt x="0" y="0"/>
                </a:moveTo>
                <a:lnTo>
                  <a:pt x="201549" y="0"/>
                </a:lnTo>
                <a:lnTo>
                  <a:pt x="201549" y="203365"/>
                </a:lnTo>
                <a:lnTo>
                  <a:pt x="0" y="203365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9523259" y="1167345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4">
                <a:moveTo>
                  <a:pt x="0" y="0"/>
                </a:moveTo>
                <a:lnTo>
                  <a:pt x="201549" y="0"/>
                </a:lnTo>
                <a:lnTo>
                  <a:pt x="201549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9523259" y="1455127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49" y="0"/>
                </a:lnTo>
                <a:lnTo>
                  <a:pt x="201549" y="203365"/>
                </a:lnTo>
                <a:lnTo>
                  <a:pt x="0" y="203365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9523259" y="1752930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49" y="0"/>
                </a:lnTo>
                <a:lnTo>
                  <a:pt x="201549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9523259" y="274231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4">
                <a:moveTo>
                  <a:pt x="0" y="0"/>
                </a:moveTo>
                <a:lnTo>
                  <a:pt x="201549" y="0"/>
                </a:lnTo>
                <a:lnTo>
                  <a:pt x="201549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9523259" y="2355748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49" y="0"/>
                </a:lnTo>
                <a:lnTo>
                  <a:pt x="201549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9523259" y="2656052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49" y="0"/>
                </a:lnTo>
                <a:lnTo>
                  <a:pt x="201549" y="203365"/>
                </a:lnTo>
                <a:lnTo>
                  <a:pt x="0" y="203365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9523259" y="2943834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49" y="0"/>
                </a:lnTo>
                <a:lnTo>
                  <a:pt x="201549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9523259" y="3231629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49" y="0"/>
                </a:lnTo>
                <a:lnTo>
                  <a:pt x="201549" y="203365"/>
                </a:lnTo>
                <a:lnTo>
                  <a:pt x="0" y="203365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9523259" y="3529431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49" y="0"/>
                </a:lnTo>
                <a:lnTo>
                  <a:pt x="201549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9523259" y="2050719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49" y="0"/>
                </a:lnTo>
                <a:lnTo>
                  <a:pt x="201549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9523259" y="4132249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49" y="0"/>
                </a:lnTo>
                <a:lnTo>
                  <a:pt x="201549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9523259" y="4415307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49" y="0"/>
                </a:lnTo>
                <a:lnTo>
                  <a:pt x="201549" y="203365"/>
                </a:lnTo>
                <a:lnTo>
                  <a:pt x="0" y="203365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9523259" y="4720335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49" y="0"/>
                </a:lnTo>
                <a:lnTo>
                  <a:pt x="201549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9523259" y="5008130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49" y="0"/>
                </a:lnTo>
                <a:lnTo>
                  <a:pt x="201549" y="203365"/>
                </a:lnTo>
                <a:lnTo>
                  <a:pt x="0" y="203365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9523259" y="5305920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49" y="0"/>
                </a:lnTo>
                <a:lnTo>
                  <a:pt x="201549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9523259" y="3827221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49" y="0"/>
                </a:lnTo>
                <a:lnTo>
                  <a:pt x="201549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9523259" y="5908751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49" y="0"/>
                </a:lnTo>
                <a:lnTo>
                  <a:pt x="201549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9523272" y="6189027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49" y="0"/>
                </a:lnTo>
                <a:lnTo>
                  <a:pt x="201549" y="203365"/>
                </a:lnTo>
                <a:lnTo>
                  <a:pt x="0" y="203365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9523259" y="6486829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4">
                <a:moveTo>
                  <a:pt x="0" y="0"/>
                </a:moveTo>
                <a:lnTo>
                  <a:pt x="201549" y="0"/>
                </a:lnTo>
                <a:lnTo>
                  <a:pt x="201549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9523259" y="6784619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4">
                <a:moveTo>
                  <a:pt x="0" y="0"/>
                </a:moveTo>
                <a:lnTo>
                  <a:pt x="201549" y="0"/>
                </a:lnTo>
                <a:lnTo>
                  <a:pt x="201549" y="203365"/>
                </a:lnTo>
                <a:lnTo>
                  <a:pt x="0" y="203365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9523259" y="7082421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4">
                <a:moveTo>
                  <a:pt x="0" y="0"/>
                </a:moveTo>
                <a:lnTo>
                  <a:pt x="201549" y="0"/>
                </a:lnTo>
                <a:lnTo>
                  <a:pt x="201549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9523259" y="5603722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49" y="0"/>
                </a:lnTo>
                <a:lnTo>
                  <a:pt x="201549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8622969" y="2355761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49" y="0"/>
                </a:lnTo>
                <a:lnTo>
                  <a:pt x="201549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39B0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8323986" y="2355761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49" y="0"/>
                </a:lnTo>
                <a:lnTo>
                  <a:pt x="201549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7743418" y="2943847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49" y="0"/>
                </a:lnTo>
                <a:lnTo>
                  <a:pt x="201549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F15F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7444447" y="2943847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49" y="0"/>
                </a:lnTo>
                <a:lnTo>
                  <a:pt x="201549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97D0D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9205976" y="2355761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23" y="0"/>
                </a:lnTo>
                <a:lnTo>
                  <a:pt x="201523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F15F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8906992" y="2050732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23" y="0"/>
                </a:lnTo>
                <a:lnTo>
                  <a:pt x="201523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9205976" y="2656052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23" y="0"/>
                </a:lnTo>
                <a:lnTo>
                  <a:pt x="201523" y="203365"/>
                </a:lnTo>
                <a:lnTo>
                  <a:pt x="0" y="203365"/>
                </a:lnTo>
                <a:lnTo>
                  <a:pt x="0" y="0"/>
                </a:lnTo>
                <a:close/>
              </a:path>
            </a:pathLst>
          </a:custGeom>
          <a:solidFill>
            <a:srgbClr val="9FD9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9205976" y="3231629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23" y="0"/>
                </a:lnTo>
                <a:lnTo>
                  <a:pt x="201523" y="203365"/>
                </a:lnTo>
                <a:lnTo>
                  <a:pt x="0" y="203365"/>
                </a:lnTo>
                <a:lnTo>
                  <a:pt x="0" y="0"/>
                </a:lnTo>
                <a:close/>
              </a:path>
            </a:pathLst>
          </a:custGeom>
          <a:solidFill>
            <a:srgbClr val="39B0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8906992" y="2656052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23" y="0"/>
                </a:lnTo>
                <a:lnTo>
                  <a:pt x="201523" y="203365"/>
                </a:lnTo>
                <a:lnTo>
                  <a:pt x="0" y="203365"/>
                </a:lnTo>
                <a:lnTo>
                  <a:pt x="0" y="0"/>
                </a:lnTo>
                <a:close/>
              </a:path>
            </a:pathLst>
          </a:custGeom>
          <a:solidFill>
            <a:srgbClr val="2DB0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8906992" y="3231629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23" y="0"/>
                </a:lnTo>
                <a:lnTo>
                  <a:pt x="201523" y="203365"/>
                </a:lnTo>
                <a:lnTo>
                  <a:pt x="0" y="203365"/>
                </a:lnTo>
                <a:lnTo>
                  <a:pt x="0" y="0"/>
                </a:lnTo>
                <a:close/>
              </a:path>
            </a:pathLst>
          </a:custGeom>
          <a:solidFill>
            <a:srgbClr val="97D0D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8622969" y="2943847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49" y="0"/>
                </a:lnTo>
                <a:lnTo>
                  <a:pt x="201549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F15F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8037410" y="2355761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23" y="0"/>
                </a:lnTo>
                <a:lnTo>
                  <a:pt x="201523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FFB8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7175220" y="2355761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23" y="0"/>
                </a:lnTo>
                <a:lnTo>
                  <a:pt x="201523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97D0D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8037410" y="2943847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23" y="0"/>
                </a:lnTo>
                <a:lnTo>
                  <a:pt x="201523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B2267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4299419" y="2943847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23" y="0"/>
                </a:lnTo>
                <a:lnTo>
                  <a:pt x="201523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97D0D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8037410" y="3529431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23" y="0"/>
                </a:lnTo>
                <a:lnTo>
                  <a:pt x="201523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7743418" y="3248748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10" y="0"/>
                </a:lnTo>
                <a:lnTo>
                  <a:pt x="201510" y="203365"/>
                </a:lnTo>
                <a:lnTo>
                  <a:pt x="0" y="203365"/>
                </a:lnTo>
                <a:lnTo>
                  <a:pt x="0" y="0"/>
                </a:lnTo>
                <a:close/>
              </a:path>
            </a:pathLst>
          </a:custGeom>
          <a:solidFill>
            <a:srgbClr val="B2267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7444320" y="2656052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23" y="0"/>
                </a:lnTo>
                <a:lnTo>
                  <a:pt x="201523" y="203365"/>
                </a:lnTo>
                <a:lnTo>
                  <a:pt x="0" y="203365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5527751" y="3529431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23" y="0"/>
                </a:lnTo>
                <a:lnTo>
                  <a:pt x="201523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F15F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6598246" y="2943847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23" y="0"/>
                </a:lnTo>
                <a:lnTo>
                  <a:pt x="201523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00A4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6628269" y="3529431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23" y="0"/>
                </a:lnTo>
                <a:lnTo>
                  <a:pt x="201523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4760569" y="2355748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23" y="0"/>
                </a:lnTo>
                <a:lnTo>
                  <a:pt x="201523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39B0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6119050" y="4132249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23" y="0"/>
                </a:lnTo>
                <a:lnTo>
                  <a:pt x="201523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5628513" y="2355761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23" y="0"/>
                </a:lnTo>
                <a:lnTo>
                  <a:pt x="201523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F15F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6868845" y="3827221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23" y="0"/>
                </a:lnTo>
                <a:lnTo>
                  <a:pt x="201523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F15F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8622969" y="3827233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49" y="0"/>
                </a:lnTo>
                <a:lnTo>
                  <a:pt x="201549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B2267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5063807" y="3827233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49" y="0"/>
                </a:lnTo>
                <a:lnTo>
                  <a:pt x="201549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00A19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5063807" y="4415307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49" y="0"/>
                </a:lnTo>
                <a:lnTo>
                  <a:pt x="201549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00A4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7444447" y="4415307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49" y="0"/>
                </a:lnTo>
                <a:lnTo>
                  <a:pt x="201549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00A4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9205976" y="3827233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23" y="0"/>
                </a:lnTo>
                <a:lnTo>
                  <a:pt x="201523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2DB0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8906992" y="3529431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23" y="0"/>
                </a:lnTo>
                <a:lnTo>
                  <a:pt x="201523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F15F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9205976" y="4127525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23" y="0"/>
                </a:lnTo>
                <a:lnTo>
                  <a:pt x="201523" y="203365"/>
                </a:lnTo>
                <a:lnTo>
                  <a:pt x="0" y="203365"/>
                </a:lnTo>
                <a:lnTo>
                  <a:pt x="0" y="0"/>
                </a:lnTo>
                <a:close/>
              </a:path>
            </a:pathLst>
          </a:custGeom>
          <a:solidFill>
            <a:srgbClr val="B2267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9205976" y="4720335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23" y="0"/>
                </a:lnTo>
                <a:lnTo>
                  <a:pt x="201523" y="203365"/>
                </a:lnTo>
                <a:lnTo>
                  <a:pt x="0" y="203365"/>
                </a:lnTo>
                <a:lnTo>
                  <a:pt x="0" y="0"/>
                </a:lnTo>
                <a:close/>
              </a:path>
            </a:pathLst>
          </a:custGeom>
          <a:solidFill>
            <a:srgbClr val="FFB8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8906992" y="4127525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23" y="0"/>
                </a:lnTo>
                <a:lnTo>
                  <a:pt x="201523" y="203365"/>
                </a:lnTo>
                <a:lnTo>
                  <a:pt x="0" y="203365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8906992" y="4720335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23" y="0"/>
                </a:lnTo>
                <a:lnTo>
                  <a:pt x="201523" y="203365"/>
                </a:lnTo>
                <a:lnTo>
                  <a:pt x="0" y="203365"/>
                </a:lnTo>
                <a:lnTo>
                  <a:pt x="0" y="0"/>
                </a:lnTo>
                <a:close/>
              </a:path>
            </a:pathLst>
          </a:custGeom>
          <a:solidFill>
            <a:srgbClr val="39B0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8906992" y="5018138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23" y="0"/>
                </a:lnTo>
                <a:lnTo>
                  <a:pt x="201523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97D0D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8622969" y="4415307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49" y="0"/>
                </a:lnTo>
                <a:lnTo>
                  <a:pt x="201549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39B0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8037410" y="3827233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23" y="0"/>
                </a:lnTo>
                <a:lnTo>
                  <a:pt x="201523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00A4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7175220" y="3827233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23" y="0"/>
                </a:lnTo>
                <a:lnTo>
                  <a:pt x="201523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39B0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8037410" y="4415307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23" y="0"/>
                </a:lnTo>
                <a:lnTo>
                  <a:pt x="201523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4760569" y="4415307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23" y="0"/>
                </a:lnTo>
                <a:lnTo>
                  <a:pt x="201523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39B0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8037410" y="5018138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23" y="0"/>
                </a:lnTo>
                <a:lnTo>
                  <a:pt x="201523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7743418" y="4720335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10" y="0"/>
                </a:lnTo>
                <a:lnTo>
                  <a:pt x="201510" y="203365"/>
                </a:lnTo>
                <a:lnTo>
                  <a:pt x="0" y="203365"/>
                </a:lnTo>
                <a:lnTo>
                  <a:pt x="0" y="0"/>
                </a:lnTo>
                <a:close/>
              </a:path>
            </a:pathLst>
          </a:custGeom>
          <a:solidFill>
            <a:srgbClr val="B2267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7444320" y="4127525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23" y="0"/>
                </a:lnTo>
                <a:lnTo>
                  <a:pt x="201523" y="203365"/>
                </a:lnTo>
                <a:lnTo>
                  <a:pt x="0" y="203365"/>
                </a:lnTo>
                <a:lnTo>
                  <a:pt x="0" y="0"/>
                </a:lnTo>
                <a:close/>
              </a:path>
            </a:pathLst>
          </a:custGeom>
          <a:solidFill>
            <a:srgbClr val="F15F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7743405" y="5018138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23" y="0"/>
                </a:lnTo>
                <a:lnTo>
                  <a:pt x="201523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39B0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6598246" y="4415307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23" y="0"/>
                </a:lnTo>
                <a:lnTo>
                  <a:pt x="201523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97D0D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6628269" y="5018138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23" y="0"/>
                </a:lnTo>
                <a:lnTo>
                  <a:pt x="201523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6119050" y="5603722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23" y="0"/>
                </a:lnTo>
                <a:lnTo>
                  <a:pt x="201523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00A4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4500943" y="3827233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23" y="0"/>
                </a:lnTo>
                <a:lnTo>
                  <a:pt x="201523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4760569" y="5305933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23" y="0"/>
                </a:lnTo>
                <a:lnTo>
                  <a:pt x="201523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F15F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8637740" y="5305920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49" y="0"/>
                </a:lnTo>
                <a:lnTo>
                  <a:pt x="201549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F15F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5830036" y="5908751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49" y="0"/>
                </a:lnTo>
                <a:lnTo>
                  <a:pt x="201549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39B0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7459218" y="5908751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49" y="0"/>
                </a:lnTo>
                <a:lnTo>
                  <a:pt x="201549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97D0D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9220746" y="5305920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23" y="0"/>
                </a:lnTo>
                <a:lnTo>
                  <a:pt x="201523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9220746" y="5603722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23" y="0"/>
                </a:lnTo>
                <a:lnTo>
                  <a:pt x="201523" y="203365"/>
                </a:lnTo>
                <a:lnTo>
                  <a:pt x="0" y="203365"/>
                </a:lnTo>
                <a:lnTo>
                  <a:pt x="0" y="0"/>
                </a:lnTo>
                <a:close/>
              </a:path>
            </a:pathLst>
          </a:custGeom>
          <a:solidFill>
            <a:srgbClr val="F15F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9220746" y="6189027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23" y="0"/>
                </a:lnTo>
                <a:lnTo>
                  <a:pt x="201523" y="203365"/>
                </a:lnTo>
                <a:lnTo>
                  <a:pt x="0" y="203365"/>
                </a:lnTo>
                <a:lnTo>
                  <a:pt x="0" y="0"/>
                </a:lnTo>
                <a:close/>
              </a:path>
            </a:pathLst>
          </a:custGeom>
          <a:solidFill>
            <a:srgbClr val="9FD9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8921762" y="5603722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23" y="0"/>
                </a:lnTo>
                <a:lnTo>
                  <a:pt x="201523" y="203365"/>
                </a:lnTo>
                <a:lnTo>
                  <a:pt x="0" y="203365"/>
                </a:lnTo>
                <a:lnTo>
                  <a:pt x="0" y="0"/>
                </a:lnTo>
                <a:close/>
              </a:path>
            </a:pathLst>
          </a:custGeom>
          <a:solidFill>
            <a:srgbClr val="00A4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8921775" y="6189027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23" y="0"/>
                </a:lnTo>
                <a:lnTo>
                  <a:pt x="201523" y="203365"/>
                </a:lnTo>
                <a:lnTo>
                  <a:pt x="0" y="203365"/>
                </a:lnTo>
                <a:lnTo>
                  <a:pt x="0" y="0"/>
                </a:lnTo>
                <a:close/>
              </a:path>
            </a:pathLst>
          </a:custGeom>
          <a:solidFill>
            <a:srgbClr val="F15F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8921762" y="6486829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4">
                <a:moveTo>
                  <a:pt x="0" y="0"/>
                </a:moveTo>
                <a:lnTo>
                  <a:pt x="201523" y="0"/>
                </a:lnTo>
                <a:lnTo>
                  <a:pt x="201523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FFB8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8637740" y="5908751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49" y="0"/>
                </a:lnTo>
                <a:lnTo>
                  <a:pt x="201549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B2267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8052181" y="5305920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23" y="0"/>
                </a:lnTo>
                <a:lnTo>
                  <a:pt x="201523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F15F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7189990" y="5305920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23" y="0"/>
                </a:lnTo>
                <a:lnTo>
                  <a:pt x="201523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B2267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8052181" y="5908751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23" y="0"/>
                </a:lnTo>
                <a:lnTo>
                  <a:pt x="201523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39B0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4314190" y="5908751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23" y="0"/>
                </a:lnTo>
                <a:lnTo>
                  <a:pt x="201523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8052181" y="6486829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4">
                <a:moveTo>
                  <a:pt x="0" y="0"/>
                </a:moveTo>
                <a:lnTo>
                  <a:pt x="201523" y="0"/>
                </a:lnTo>
                <a:lnTo>
                  <a:pt x="201523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7758188" y="6189027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10" y="0"/>
                </a:lnTo>
                <a:lnTo>
                  <a:pt x="201510" y="203365"/>
                </a:lnTo>
                <a:lnTo>
                  <a:pt x="0" y="203365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7459091" y="5603722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23" y="0"/>
                </a:lnTo>
                <a:lnTo>
                  <a:pt x="201523" y="203365"/>
                </a:lnTo>
                <a:lnTo>
                  <a:pt x="0" y="203365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7220013" y="6486829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4">
                <a:moveTo>
                  <a:pt x="0" y="0"/>
                </a:moveTo>
                <a:lnTo>
                  <a:pt x="201523" y="0"/>
                </a:lnTo>
                <a:lnTo>
                  <a:pt x="201523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00A4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5527751" y="5908751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5">
                <a:moveTo>
                  <a:pt x="0" y="0"/>
                </a:moveTo>
                <a:lnTo>
                  <a:pt x="201523" y="0"/>
                </a:lnTo>
                <a:lnTo>
                  <a:pt x="201523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F15F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4314190" y="6486829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4">
                <a:moveTo>
                  <a:pt x="0" y="0"/>
                </a:moveTo>
                <a:lnTo>
                  <a:pt x="201523" y="0"/>
                </a:lnTo>
                <a:lnTo>
                  <a:pt x="201523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B2267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6133820" y="7082421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4">
                <a:moveTo>
                  <a:pt x="0" y="0"/>
                </a:moveTo>
                <a:lnTo>
                  <a:pt x="201523" y="0"/>
                </a:lnTo>
                <a:lnTo>
                  <a:pt x="201523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F15F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8338769" y="6784619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4">
                <a:moveTo>
                  <a:pt x="0" y="0"/>
                </a:moveTo>
                <a:lnTo>
                  <a:pt x="201523" y="0"/>
                </a:lnTo>
                <a:lnTo>
                  <a:pt x="201523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B2267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 txBox="1"/>
          <p:nvPr/>
        </p:nvSpPr>
        <p:spPr>
          <a:xfrm>
            <a:off x="444500" y="561885"/>
            <a:ext cx="13150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20" dirty="0">
                <a:solidFill>
                  <a:srgbClr val="FF5C36"/>
                </a:solidFill>
                <a:latin typeface="Trebuchet MS"/>
                <a:cs typeface="Trebuchet MS"/>
              </a:rPr>
              <a:t>Int</a:t>
            </a:r>
            <a:r>
              <a:rPr sz="1800" b="1" spc="-35" dirty="0">
                <a:solidFill>
                  <a:srgbClr val="FF5C36"/>
                </a:solidFill>
                <a:latin typeface="Trebuchet MS"/>
                <a:cs typeface="Trebuchet MS"/>
              </a:rPr>
              <a:t>rodu</a:t>
            </a:r>
            <a:r>
              <a:rPr sz="1800" b="1" spc="-20" dirty="0">
                <a:solidFill>
                  <a:srgbClr val="FF5C36"/>
                </a:solidFill>
                <a:latin typeface="Trebuchet MS"/>
                <a:cs typeface="Trebuchet MS"/>
              </a:rPr>
              <a:t>c</a:t>
            </a:r>
            <a:r>
              <a:rPr sz="1800" b="1" spc="-25" dirty="0">
                <a:solidFill>
                  <a:srgbClr val="FF5C36"/>
                </a:solidFill>
                <a:latin typeface="Trebuchet MS"/>
                <a:cs typeface="Trebuchet MS"/>
              </a:rPr>
              <a:t>tion</a:t>
            </a:r>
            <a:endParaRPr sz="1800" dirty="0">
              <a:solidFill>
                <a:srgbClr val="FF5C36"/>
              </a:solidFill>
              <a:latin typeface="Trebuchet MS"/>
              <a:cs typeface="Trebuchet MS"/>
            </a:endParaRPr>
          </a:p>
        </p:txBody>
      </p:sp>
      <p:sp>
        <p:nvSpPr>
          <p:cNvPr id="174" name="object 174"/>
          <p:cNvSpPr txBox="1"/>
          <p:nvPr/>
        </p:nvSpPr>
        <p:spPr>
          <a:xfrm>
            <a:off x="449262" y="2583637"/>
            <a:ext cx="3190875" cy="2463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33679">
              <a:lnSpc>
                <a:spcPct val="100000"/>
              </a:lnSpc>
              <a:spcBef>
                <a:spcPts val="100"/>
              </a:spcBef>
            </a:pPr>
            <a:r>
              <a:rPr sz="1600" spc="-35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1600" spc="-1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35" dirty="0">
                <a:solidFill>
                  <a:srgbClr val="FFFFFF"/>
                </a:solidFill>
                <a:latin typeface="Arial"/>
                <a:cs typeface="Arial"/>
              </a:rPr>
              <a:t>following</a:t>
            </a:r>
            <a:r>
              <a:rPr sz="1600" spc="-1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50" dirty="0">
                <a:solidFill>
                  <a:srgbClr val="FFFFFF"/>
                </a:solidFill>
                <a:latin typeface="Arial"/>
                <a:cs typeface="Arial"/>
              </a:rPr>
              <a:t>guidelines</a:t>
            </a:r>
            <a:r>
              <a:rPr sz="1600" spc="-1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70" dirty="0">
                <a:solidFill>
                  <a:srgbClr val="FFFFFF"/>
                </a:solidFill>
                <a:latin typeface="Arial"/>
                <a:cs typeface="Arial"/>
              </a:rPr>
              <a:t>have</a:t>
            </a:r>
            <a:r>
              <a:rPr sz="1600" spc="-1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35" dirty="0">
                <a:solidFill>
                  <a:srgbClr val="FFFFFF"/>
                </a:solidFill>
                <a:latin typeface="Arial"/>
                <a:cs typeface="Arial"/>
              </a:rPr>
              <a:t>been  </a:t>
            </a:r>
            <a:r>
              <a:rPr sz="1600" spc="-15" dirty="0">
                <a:solidFill>
                  <a:srgbClr val="FFFFFF"/>
                </a:solidFill>
                <a:latin typeface="Arial"/>
                <a:cs typeface="Arial"/>
              </a:rPr>
              <a:t>created</a:t>
            </a:r>
            <a:r>
              <a:rPr sz="1600" spc="-1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45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1600" spc="-1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35" dirty="0">
                <a:solidFill>
                  <a:srgbClr val="FFFFFF"/>
                </a:solidFill>
                <a:latin typeface="Arial"/>
                <a:cs typeface="Arial"/>
              </a:rPr>
              <a:t>ensure</a:t>
            </a:r>
            <a:r>
              <a:rPr sz="1600" spc="-1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25" dirty="0">
                <a:solidFill>
                  <a:srgbClr val="FFFFFF"/>
                </a:solidFill>
                <a:latin typeface="Arial"/>
                <a:cs typeface="Arial"/>
              </a:rPr>
              <a:t>that</a:t>
            </a:r>
            <a:r>
              <a:rPr sz="1600" spc="-1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our</a:t>
            </a:r>
            <a:r>
              <a:rPr sz="1600" spc="-1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50" dirty="0">
                <a:solidFill>
                  <a:srgbClr val="FFFFFF"/>
                </a:solidFill>
                <a:latin typeface="Arial"/>
                <a:cs typeface="Arial"/>
              </a:rPr>
              <a:t>brand</a:t>
            </a:r>
            <a:endParaRPr sz="1600" dirty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1600" spc="-60" dirty="0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sz="1600" spc="-15" dirty="0">
                <a:solidFill>
                  <a:srgbClr val="FFFFFF"/>
                </a:solidFill>
                <a:latin typeface="Arial"/>
                <a:cs typeface="Arial"/>
              </a:rPr>
              <a:t>presented </a:t>
            </a:r>
            <a:r>
              <a:rPr sz="1600" spc="-50" dirty="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sz="1600" spc="-105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1600" spc="-15" dirty="0">
                <a:solidFill>
                  <a:srgbClr val="FFFFFF"/>
                </a:solidFill>
                <a:latin typeface="Arial"/>
                <a:cs typeface="Arial"/>
              </a:rPr>
              <a:t>consistant </a:t>
            </a:r>
            <a:r>
              <a:rPr sz="1600" spc="-60" dirty="0">
                <a:solidFill>
                  <a:srgbClr val="FFFFFF"/>
                </a:solidFill>
                <a:latin typeface="Arial"/>
                <a:cs typeface="Arial"/>
              </a:rPr>
              <a:t>and  </a:t>
            </a:r>
            <a:r>
              <a:rPr sz="1600" spc="-40" dirty="0">
                <a:solidFill>
                  <a:srgbClr val="FFFFFF"/>
                </a:solidFill>
                <a:latin typeface="Arial"/>
                <a:cs typeface="Arial"/>
              </a:rPr>
              <a:t>professional</a:t>
            </a:r>
            <a:r>
              <a:rPr sz="1600" spc="-1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30" dirty="0">
                <a:solidFill>
                  <a:srgbClr val="FFFFFF"/>
                </a:solidFill>
                <a:latin typeface="Arial"/>
                <a:cs typeface="Arial"/>
              </a:rPr>
              <a:t>manner</a:t>
            </a:r>
            <a:r>
              <a:rPr sz="1600" spc="-1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50" dirty="0">
                <a:solidFill>
                  <a:srgbClr val="FFFFFF"/>
                </a:solidFill>
                <a:latin typeface="Arial"/>
                <a:cs typeface="Arial"/>
              </a:rPr>
              <a:t>across</a:t>
            </a:r>
            <a:r>
              <a:rPr sz="1600" spc="-1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80" dirty="0">
                <a:solidFill>
                  <a:srgbClr val="FFFFFF"/>
                </a:solidFill>
                <a:latin typeface="Arial"/>
                <a:cs typeface="Arial"/>
              </a:rPr>
              <a:t>all</a:t>
            </a:r>
            <a:r>
              <a:rPr sz="1600" spc="-1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50" dirty="0">
                <a:solidFill>
                  <a:srgbClr val="FFFFFF"/>
                </a:solidFill>
                <a:latin typeface="Arial"/>
                <a:cs typeface="Arial"/>
              </a:rPr>
              <a:t>media.</a:t>
            </a:r>
            <a:endParaRPr sz="16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650" dirty="0">
              <a:latin typeface="Times New Roman"/>
              <a:cs typeface="Times New Roman"/>
            </a:endParaRPr>
          </a:p>
          <a:p>
            <a:pPr marL="12700" marR="41910">
              <a:lnSpc>
                <a:spcPct val="100000"/>
              </a:lnSpc>
            </a:pPr>
            <a:r>
              <a:rPr sz="1600" spc="-60" dirty="0">
                <a:solidFill>
                  <a:srgbClr val="FFFFFF"/>
                </a:solidFill>
                <a:latin typeface="Arial"/>
                <a:cs typeface="Arial"/>
              </a:rPr>
              <a:t>When </a:t>
            </a:r>
            <a:r>
              <a:rPr sz="1600" spc="-50" dirty="0">
                <a:solidFill>
                  <a:srgbClr val="FFFFFF"/>
                </a:solidFill>
                <a:latin typeface="Arial"/>
                <a:cs typeface="Arial"/>
              </a:rPr>
              <a:t>using </a:t>
            </a:r>
            <a:r>
              <a:rPr sz="1600" spc="15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1600" spc="-55" dirty="0">
                <a:solidFill>
                  <a:srgbClr val="FFFFFF"/>
                </a:solidFill>
                <a:latin typeface="Arial"/>
                <a:cs typeface="Arial"/>
              </a:rPr>
              <a:t>new 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identity </a:t>
            </a:r>
            <a:r>
              <a:rPr sz="1600" spc="30" dirty="0">
                <a:solidFill>
                  <a:srgbClr val="FFFFFF"/>
                </a:solidFill>
                <a:latin typeface="Arial"/>
                <a:cs typeface="Arial"/>
              </a:rPr>
              <a:t>it </a:t>
            </a:r>
            <a:r>
              <a:rPr sz="1600" spc="-60" dirty="0">
                <a:solidFill>
                  <a:srgbClr val="FFFFFF"/>
                </a:solidFill>
                <a:latin typeface="Arial"/>
                <a:cs typeface="Arial"/>
              </a:rPr>
              <a:t>is  </a:t>
            </a:r>
            <a:r>
              <a:rPr sz="1600" spc="5" dirty="0">
                <a:solidFill>
                  <a:srgbClr val="FFFFFF"/>
                </a:solidFill>
                <a:latin typeface="Arial"/>
                <a:cs typeface="Arial"/>
              </a:rPr>
              <a:t>important</a:t>
            </a:r>
            <a:r>
              <a:rPr sz="1600" spc="-1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25" dirty="0">
                <a:solidFill>
                  <a:srgbClr val="FFFFFF"/>
                </a:solidFill>
                <a:latin typeface="Arial"/>
                <a:cs typeface="Arial"/>
              </a:rPr>
              <a:t>that</a:t>
            </a:r>
            <a:r>
              <a:rPr sz="1600" spc="-1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15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1600" spc="-1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45" dirty="0">
                <a:solidFill>
                  <a:srgbClr val="FFFFFF"/>
                </a:solidFill>
                <a:latin typeface="Arial"/>
                <a:cs typeface="Arial"/>
              </a:rPr>
              <a:t>design</a:t>
            </a:r>
            <a:r>
              <a:rPr sz="1600" spc="-1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40" dirty="0">
                <a:solidFill>
                  <a:srgbClr val="FFFFFF"/>
                </a:solidFill>
                <a:latin typeface="Arial"/>
                <a:cs typeface="Arial"/>
              </a:rPr>
              <a:t>should</a:t>
            </a:r>
            <a:r>
              <a:rPr sz="1600" spc="-1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50" dirty="0">
                <a:solidFill>
                  <a:srgbClr val="FFFFFF"/>
                </a:solidFill>
                <a:latin typeface="Arial"/>
                <a:cs typeface="Arial"/>
              </a:rPr>
              <a:t>use  </a:t>
            </a:r>
            <a:r>
              <a:rPr sz="1600" spc="15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1600" spc="-25" dirty="0">
                <a:solidFill>
                  <a:srgbClr val="FFFFFF"/>
                </a:solidFill>
                <a:latin typeface="Arial"/>
                <a:cs typeface="Arial"/>
              </a:rPr>
              <a:t>colour </a:t>
            </a:r>
            <a:r>
              <a:rPr sz="1600" spc="-20" dirty="0">
                <a:solidFill>
                  <a:srgbClr val="FFFFFF"/>
                </a:solidFill>
                <a:latin typeface="Arial"/>
                <a:cs typeface="Arial"/>
              </a:rPr>
              <a:t>references </a:t>
            </a:r>
            <a:r>
              <a:rPr sz="1600" spc="-45" dirty="0">
                <a:solidFill>
                  <a:srgbClr val="FFFFFF"/>
                </a:solidFill>
                <a:latin typeface="Arial"/>
                <a:cs typeface="Arial"/>
              </a:rPr>
              <a:t>supplied </a:t>
            </a:r>
            <a:r>
              <a:rPr sz="1600" spc="-60" dirty="0">
                <a:solidFill>
                  <a:srgbClr val="FFFFFF"/>
                </a:solidFill>
                <a:latin typeface="Arial"/>
                <a:cs typeface="Arial"/>
              </a:rPr>
              <a:t>and  </a:t>
            </a:r>
            <a:r>
              <a:rPr sz="1600" spc="25" dirty="0">
                <a:solidFill>
                  <a:srgbClr val="FFFFFF"/>
                </a:solidFill>
                <a:latin typeface="Arial"/>
                <a:cs typeface="Arial"/>
              </a:rPr>
              <a:t>that </a:t>
            </a:r>
            <a:r>
              <a:rPr sz="1600" spc="15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1600" spc="-20" dirty="0">
                <a:solidFill>
                  <a:srgbClr val="FFFFFF"/>
                </a:solidFill>
                <a:latin typeface="Arial"/>
                <a:cs typeface="Arial"/>
              </a:rPr>
              <a:t>logo </a:t>
            </a:r>
            <a:r>
              <a:rPr sz="1600" spc="-40" dirty="0">
                <a:solidFill>
                  <a:srgbClr val="FFFFFF"/>
                </a:solidFill>
                <a:latin typeface="Arial"/>
                <a:cs typeface="Arial"/>
              </a:rPr>
              <a:t>should </a:t>
            </a:r>
            <a:r>
              <a:rPr sz="1600" spc="30" dirty="0">
                <a:solidFill>
                  <a:srgbClr val="FFFFFF"/>
                </a:solidFill>
                <a:latin typeface="Arial"/>
                <a:cs typeface="Arial"/>
              </a:rPr>
              <a:t>not </a:t>
            </a:r>
            <a:r>
              <a:rPr sz="1600" spc="-35" dirty="0">
                <a:solidFill>
                  <a:srgbClr val="FFFFFF"/>
                </a:solidFill>
                <a:latin typeface="Arial"/>
                <a:cs typeface="Arial"/>
              </a:rPr>
              <a:t>be </a:t>
            </a:r>
            <a:r>
              <a:rPr sz="1600" spc="-20" dirty="0">
                <a:solidFill>
                  <a:srgbClr val="FFFFFF"/>
                </a:solidFill>
                <a:latin typeface="Arial"/>
                <a:cs typeface="Arial"/>
              </a:rPr>
              <a:t>altered  </a:t>
            </a:r>
            <a:r>
              <a:rPr sz="1600" spc="10" dirty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1600" spc="-1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55" dirty="0">
                <a:solidFill>
                  <a:srgbClr val="FFFFFF"/>
                </a:solidFill>
                <a:latin typeface="Arial"/>
                <a:cs typeface="Arial"/>
              </a:rPr>
              <a:t>redrawn.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175" name="object 5"/>
          <p:cNvSpPr/>
          <p:nvPr/>
        </p:nvSpPr>
        <p:spPr>
          <a:xfrm>
            <a:off x="9205976" y="1751532"/>
            <a:ext cx="201930" cy="203835"/>
          </a:xfrm>
          <a:custGeom>
            <a:avLst/>
            <a:gdLst/>
            <a:ahLst/>
            <a:cxnLst/>
            <a:rect l="l" t="t" r="r" b="b"/>
            <a:pathLst>
              <a:path w="201929" h="203834">
                <a:moveTo>
                  <a:pt x="0" y="0"/>
                </a:moveTo>
                <a:lnTo>
                  <a:pt x="201549" y="0"/>
                </a:lnTo>
                <a:lnTo>
                  <a:pt x="201549" y="203352"/>
                </a:lnTo>
                <a:lnTo>
                  <a:pt x="0" y="203352"/>
                </a:lnTo>
                <a:lnTo>
                  <a:pt x="0" y="0"/>
                </a:lnTo>
                <a:close/>
              </a:path>
            </a:pathLst>
          </a:custGeom>
          <a:solidFill>
            <a:srgbClr val="B22672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1963" y="7099630"/>
            <a:ext cx="9768205" cy="0"/>
          </a:xfrm>
          <a:custGeom>
            <a:avLst/>
            <a:gdLst/>
            <a:ahLst/>
            <a:cxnLst/>
            <a:rect l="l" t="t" r="r" b="b"/>
            <a:pathLst>
              <a:path w="9768205">
                <a:moveTo>
                  <a:pt x="0" y="0"/>
                </a:moveTo>
                <a:lnTo>
                  <a:pt x="9768078" y="0"/>
                </a:lnTo>
              </a:path>
            </a:pathLst>
          </a:custGeom>
          <a:ln w="6350">
            <a:solidFill>
              <a:srgbClr val="9395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44500" y="381876"/>
            <a:ext cx="16287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30" dirty="0">
                <a:solidFill>
                  <a:srgbClr val="221B34"/>
                </a:solidFill>
                <a:latin typeface="Trebuchet MS"/>
                <a:cs typeface="Trebuchet MS"/>
              </a:rPr>
              <a:t>Logo</a:t>
            </a:r>
            <a:r>
              <a:rPr sz="1800" b="1" spc="-270" dirty="0">
                <a:solidFill>
                  <a:srgbClr val="221B34"/>
                </a:solidFill>
                <a:latin typeface="Trebuchet MS"/>
                <a:cs typeface="Trebuchet MS"/>
              </a:rPr>
              <a:t> </a:t>
            </a:r>
            <a:r>
              <a:rPr lang="en-GB" sz="1800" b="1" spc="-25" dirty="0" smtClean="0">
                <a:solidFill>
                  <a:srgbClr val="221B34"/>
                </a:solidFill>
                <a:latin typeface="Trebuchet MS"/>
                <a:cs typeface="Trebuchet MS"/>
              </a:rPr>
              <a:t>Concept</a:t>
            </a:r>
            <a:endParaRPr sz="1800" dirty="0">
              <a:latin typeface="Trebuchet MS"/>
              <a:cs typeface="Trebuchet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606853" y="505739"/>
            <a:ext cx="0" cy="488950"/>
          </a:xfrm>
          <a:custGeom>
            <a:avLst/>
            <a:gdLst/>
            <a:ahLst/>
            <a:cxnLst/>
            <a:rect l="l" t="t" r="r" b="b"/>
            <a:pathLst>
              <a:path h="488950">
                <a:moveTo>
                  <a:pt x="0" y="488848"/>
                </a:moveTo>
                <a:lnTo>
                  <a:pt x="0" y="0"/>
                </a:lnTo>
              </a:path>
            </a:pathLst>
          </a:custGeom>
          <a:ln w="12700">
            <a:solidFill>
              <a:srgbClr val="D1D3D4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865454" y="528129"/>
            <a:ext cx="0" cy="466725"/>
          </a:xfrm>
          <a:custGeom>
            <a:avLst/>
            <a:gdLst/>
            <a:ahLst/>
            <a:cxnLst/>
            <a:rect l="l" t="t" r="r" b="b"/>
            <a:pathLst>
              <a:path h="466725">
                <a:moveTo>
                  <a:pt x="0" y="0"/>
                </a:moveTo>
                <a:lnTo>
                  <a:pt x="0" y="466458"/>
                </a:lnTo>
              </a:path>
            </a:pathLst>
          </a:custGeom>
          <a:ln w="12700">
            <a:solidFill>
              <a:srgbClr val="D1D3D4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61963" y="1227175"/>
            <a:ext cx="9768205" cy="0"/>
          </a:xfrm>
          <a:custGeom>
            <a:avLst/>
            <a:gdLst/>
            <a:ahLst/>
            <a:cxnLst/>
            <a:rect l="l" t="t" r="r" b="b"/>
            <a:pathLst>
              <a:path w="9768205">
                <a:moveTo>
                  <a:pt x="0" y="0"/>
                </a:moveTo>
                <a:lnTo>
                  <a:pt x="9768078" y="0"/>
                </a:lnTo>
              </a:path>
            </a:pathLst>
          </a:custGeom>
          <a:ln w="6350">
            <a:solidFill>
              <a:srgbClr val="9395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831672" y="459955"/>
            <a:ext cx="67945" cy="68580"/>
          </a:xfrm>
          <a:custGeom>
            <a:avLst/>
            <a:gdLst/>
            <a:ahLst/>
            <a:cxnLst/>
            <a:rect l="l" t="t" r="r" b="b"/>
            <a:pathLst>
              <a:path w="67945" h="68579">
                <a:moveTo>
                  <a:pt x="0" y="0"/>
                </a:moveTo>
                <a:lnTo>
                  <a:pt x="67564" y="0"/>
                </a:lnTo>
                <a:lnTo>
                  <a:pt x="67564" y="68173"/>
                </a:lnTo>
                <a:lnTo>
                  <a:pt x="0" y="68173"/>
                </a:lnTo>
                <a:lnTo>
                  <a:pt x="0" y="0"/>
                </a:lnTo>
                <a:close/>
              </a:path>
            </a:pathLst>
          </a:custGeom>
          <a:solidFill>
            <a:srgbClr val="FFB8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5346065" y="1538878"/>
            <a:ext cx="1288543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1200" b="1" spc="20" dirty="0" smtClean="0">
                <a:solidFill>
                  <a:srgbClr val="4E5859"/>
                </a:solidFill>
                <a:latin typeface="Trebuchet MS"/>
                <a:cs typeface="Trebuchet MS"/>
              </a:rPr>
              <a:t>Concept</a:t>
            </a:r>
            <a:endParaRPr sz="1200" dirty="0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346065" y="4454499"/>
            <a:ext cx="877356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25" dirty="0" smtClean="0">
                <a:solidFill>
                  <a:srgbClr val="4E5859"/>
                </a:solidFill>
                <a:latin typeface="Trebuchet MS"/>
                <a:cs typeface="Trebuchet MS"/>
              </a:rPr>
              <a:t>Alternative</a:t>
            </a:r>
            <a:endParaRPr sz="1200" dirty="0">
              <a:latin typeface="Trebuchet MS"/>
              <a:cs typeface="Trebuchet MS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4933657" y="1490156"/>
            <a:ext cx="297180" cy="297180"/>
          </a:xfrm>
          <a:prstGeom prst="rect">
            <a:avLst/>
          </a:prstGeom>
          <a:solidFill>
            <a:srgbClr val="FFB81D"/>
          </a:solidFill>
        </p:spPr>
        <p:txBody>
          <a:bodyPr vert="horz" wrap="square" lIns="0" tIns="46990" rIns="0" bIns="0" rtlCol="0">
            <a:spAutoFit/>
          </a:bodyPr>
          <a:lstStyle/>
          <a:p>
            <a:pPr marL="59690">
              <a:lnSpc>
                <a:spcPct val="100000"/>
              </a:lnSpc>
              <a:spcBef>
                <a:spcPts val="370"/>
              </a:spcBef>
            </a:pPr>
            <a:r>
              <a:rPr sz="1200" b="1" spc="-50" dirty="0">
                <a:solidFill>
                  <a:srgbClr val="FFFFFF"/>
                </a:solidFill>
                <a:latin typeface="Trebuchet MS"/>
                <a:cs typeface="Trebuchet MS"/>
              </a:rPr>
              <a:t>01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4963844" y="4404654"/>
            <a:ext cx="297180" cy="297180"/>
          </a:xfrm>
          <a:prstGeom prst="rect">
            <a:avLst/>
          </a:prstGeom>
          <a:solidFill>
            <a:srgbClr val="FFB81D"/>
          </a:solidFill>
        </p:spPr>
        <p:txBody>
          <a:bodyPr vert="horz" wrap="square" lIns="0" tIns="46990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370"/>
              </a:spcBef>
            </a:pPr>
            <a:r>
              <a:rPr sz="1200" b="1" spc="-50" dirty="0">
                <a:solidFill>
                  <a:srgbClr val="FFFFFF"/>
                </a:solidFill>
                <a:latin typeface="Trebuchet MS"/>
                <a:cs typeface="Trebuchet MS"/>
              </a:rPr>
              <a:t>02</a:t>
            </a:r>
            <a:endParaRPr sz="1200" dirty="0">
              <a:latin typeface="Trebuchet MS"/>
              <a:cs typeface="Trebuchet MS"/>
            </a:endParaRPr>
          </a:p>
        </p:txBody>
      </p:sp>
      <p:sp>
        <p:nvSpPr>
          <p:cNvPr id="69" name="object 8"/>
          <p:cNvSpPr txBox="1"/>
          <p:nvPr/>
        </p:nvSpPr>
        <p:spPr>
          <a:xfrm>
            <a:off x="6970966" y="397382"/>
            <a:ext cx="1463675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15" dirty="0">
                <a:solidFill>
                  <a:srgbClr val="4C4D4F"/>
                </a:solidFill>
                <a:latin typeface="Trebuchet MS"/>
                <a:cs typeface="Trebuchet MS"/>
              </a:rPr>
              <a:t>Logo</a:t>
            </a:r>
            <a:r>
              <a:rPr sz="1000" b="1" spc="-130" dirty="0">
                <a:solidFill>
                  <a:srgbClr val="4C4D4F"/>
                </a:solidFill>
                <a:latin typeface="Trebuchet MS"/>
                <a:cs typeface="Trebuchet MS"/>
              </a:rPr>
              <a:t> </a:t>
            </a:r>
            <a:r>
              <a:rPr lang="en-GB" sz="1000" b="1" spc="-15" dirty="0" smtClean="0">
                <a:solidFill>
                  <a:srgbClr val="4C4D4F"/>
                </a:solidFill>
                <a:latin typeface="Trebuchet MS"/>
                <a:cs typeface="Trebuchet MS"/>
              </a:rPr>
              <a:t>Concept</a:t>
            </a:r>
            <a:endParaRPr sz="1000" dirty="0">
              <a:latin typeface="Trebuchet MS"/>
              <a:cs typeface="Trebuchet MS"/>
            </a:endParaRPr>
          </a:p>
          <a:p>
            <a:pPr marL="12700" marR="5080">
              <a:lnSpc>
                <a:spcPct val="100000"/>
              </a:lnSpc>
            </a:pPr>
            <a:r>
              <a:rPr lang="en-GB" sz="1000" spc="-5" dirty="0" smtClean="0">
                <a:solidFill>
                  <a:srgbClr val="4C4D4F"/>
                </a:solidFill>
                <a:latin typeface="Arial"/>
                <a:cs typeface="Arial"/>
              </a:rPr>
              <a:t>Logo Variations</a:t>
            </a:r>
          </a:p>
          <a:p>
            <a:pPr marL="12700" marR="5080">
              <a:lnSpc>
                <a:spcPct val="100000"/>
              </a:lnSpc>
            </a:pPr>
            <a:r>
              <a:rPr lang="en-GB" sz="1000" spc="-5" dirty="0" smtClean="0">
                <a:solidFill>
                  <a:srgbClr val="4C4D4F"/>
                </a:solidFill>
                <a:latin typeface="Arial"/>
                <a:cs typeface="Arial"/>
              </a:rPr>
              <a:t>Logo </a:t>
            </a:r>
            <a:r>
              <a:rPr lang="en-GB" sz="1000" spc="-25" dirty="0" smtClean="0">
                <a:solidFill>
                  <a:srgbClr val="4C4D4F"/>
                </a:solidFill>
                <a:latin typeface="Arial"/>
                <a:cs typeface="Arial"/>
              </a:rPr>
              <a:t>Misuse  </a:t>
            </a:r>
          </a:p>
          <a:p>
            <a:pPr marL="12700" marR="5080">
              <a:lnSpc>
                <a:spcPct val="100000"/>
              </a:lnSpc>
            </a:pPr>
            <a:r>
              <a:rPr lang="en-GB" sz="1000" spc="-15" dirty="0" smtClean="0">
                <a:solidFill>
                  <a:srgbClr val="4C4D4F"/>
                </a:solidFill>
                <a:latin typeface="Arial"/>
                <a:cs typeface="Arial"/>
              </a:rPr>
              <a:t>Primary </a:t>
            </a:r>
            <a:r>
              <a:rPr lang="en-GB" sz="1000" spc="-30" dirty="0" smtClean="0">
                <a:solidFill>
                  <a:srgbClr val="4C4D4F"/>
                </a:solidFill>
                <a:latin typeface="Arial"/>
                <a:cs typeface="Arial"/>
              </a:rPr>
              <a:t>Typeface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93700" y="2790825"/>
            <a:ext cx="2376170" cy="2376170"/>
          </a:xfrm>
          <a:prstGeom prst="rect">
            <a:avLst/>
          </a:prstGeom>
          <a:solidFill>
            <a:srgbClr val="FFB8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312254" y="2951713"/>
            <a:ext cx="2773845" cy="1886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9395">
              <a:lnSpc>
                <a:spcPct val="100000"/>
              </a:lnSpc>
            </a:pPr>
            <a:r>
              <a:rPr lang="en-US" sz="1600" b="1" spc="-25" dirty="0" smtClean="0">
                <a:solidFill>
                  <a:srgbClr val="FFFFFF"/>
                </a:solidFill>
                <a:latin typeface="Trebuchet MS"/>
                <a:cs typeface="Trebuchet MS"/>
              </a:rPr>
              <a:t>The</a:t>
            </a:r>
            <a:r>
              <a:rPr lang="en-US" sz="1600" b="1" spc="-150" dirty="0" smtClean="0">
                <a:solidFill>
                  <a:srgbClr val="FFFFFF"/>
                </a:solidFill>
                <a:latin typeface="Trebuchet MS"/>
                <a:cs typeface="Trebuchet MS"/>
              </a:rPr>
              <a:t> Concept</a:t>
            </a:r>
            <a:endParaRPr lang="en-US" sz="1600" dirty="0" smtClean="0">
              <a:latin typeface="Trebuchet MS"/>
              <a:cs typeface="Trebuchet MS"/>
            </a:endParaRPr>
          </a:p>
          <a:p>
            <a:pPr marL="239395" marR="436880">
              <a:lnSpc>
                <a:spcPct val="101800"/>
              </a:lnSpc>
              <a:spcBef>
                <a:spcPts val="1075"/>
              </a:spcBef>
            </a:pPr>
            <a:r>
              <a:rPr lang="en-US" sz="1050" spc="-35" dirty="0" smtClean="0">
                <a:solidFill>
                  <a:srgbClr val="FFFFFF"/>
                </a:solidFill>
                <a:latin typeface="Arial"/>
                <a:cs typeface="Arial"/>
              </a:rPr>
              <a:t>The Cascade50 </a:t>
            </a:r>
            <a:r>
              <a:rPr lang="en-US" sz="1050" spc="-3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lang="en-US" sz="1050" spc="-35" dirty="0" smtClean="0">
                <a:solidFill>
                  <a:srgbClr val="FFFFFF"/>
                </a:solidFill>
                <a:latin typeface="Arial"/>
                <a:cs typeface="Arial"/>
              </a:rPr>
              <a:t>rand concept is represented in full by the standard and alternative concepts. </a:t>
            </a:r>
          </a:p>
          <a:p>
            <a:pPr marL="239395" marR="436880">
              <a:lnSpc>
                <a:spcPct val="101800"/>
              </a:lnSpc>
              <a:spcBef>
                <a:spcPts val="1075"/>
              </a:spcBef>
            </a:pPr>
            <a:r>
              <a:rPr lang="en-US" sz="1050" spc="-35" dirty="0" smtClean="0">
                <a:solidFill>
                  <a:srgbClr val="FFFFFF"/>
                </a:solidFill>
                <a:latin typeface="Arial"/>
                <a:cs typeface="Arial"/>
              </a:rPr>
              <a:t>The standard concept should be used in all instances except in cases with excessive whitespace.</a:t>
            </a:r>
            <a:endParaRPr lang="en-US" sz="1050" dirty="0">
              <a:latin typeface="Arial"/>
              <a:cs typeface="Arial"/>
            </a:endParaRPr>
          </a:p>
          <a:p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5407" y="1866349"/>
            <a:ext cx="3145040" cy="222340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3844" y="4781877"/>
            <a:ext cx="3156558" cy="2231546"/>
          </a:xfrm>
          <a:prstGeom prst="rect">
            <a:avLst/>
          </a:prstGeom>
          <a:ln>
            <a:solidFill>
              <a:schemeClr val="tx1"/>
            </a:solidFill>
            <a:prstDash val="lgDashDotDot"/>
          </a:ln>
        </p:spPr>
      </p:pic>
      <p:sp>
        <p:nvSpPr>
          <p:cNvPr id="19" name="object 5"/>
          <p:cNvSpPr txBox="1"/>
          <p:nvPr/>
        </p:nvSpPr>
        <p:spPr>
          <a:xfrm>
            <a:off x="8740343" y="397382"/>
            <a:ext cx="1045210" cy="48731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n-GB" sz="1000" dirty="0" smtClean="0">
                <a:solidFill>
                  <a:srgbClr val="4C4D4F"/>
                </a:solidFill>
                <a:latin typeface="Arial"/>
                <a:cs typeface="Arial"/>
              </a:rPr>
              <a:t>Brand Icons</a:t>
            </a: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n-GB" sz="1000" dirty="0" smtClean="0">
                <a:solidFill>
                  <a:srgbClr val="4C4D4F"/>
                </a:solidFill>
                <a:latin typeface="Arial"/>
                <a:cs typeface="Arial"/>
              </a:rPr>
              <a:t>Brand </a:t>
            </a:r>
            <a:r>
              <a:rPr sz="1000" spc="-15" dirty="0" smtClean="0">
                <a:solidFill>
                  <a:srgbClr val="4C4D4F"/>
                </a:solidFill>
                <a:latin typeface="Arial"/>
                <a:cs typeface="Arial"/>
              </a:rPr>
              <a:t>Colours  </a:t>
            </a:r>
            <a:r>
              <a:rPr sz="1000" spc="-25" dirty="0">
                <a:solidFill>
                  <a:srgbClr val="4C4D4F"/>
                </a:solidFill>
                <a:latin typeface="Arial"/>
                <a:cs typeface="Arial"/>
              </a:rPr>
              <a:t>Graph</a:t>
            </a:r>
            <a:r>
              <a:rPr sz="1000" spc="-110" dirty="0">
                <a:solidFill>
                  <a:srgbClr val="4C4D4F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4C4D4F"/>
                </a:solidFill>
                <a:latin typeface="Arial"/>
                <a:cs typeface="Arial"/>
              </a:rPr>
              <a:t>Colours</a:t>
            </a:r>
            <a:endParaRPr sz="1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50252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1963" y="7099630"/>
            <a:ext cx="9768205" cy="0"/>
          </a:xfrm>
          <a:custGeom>
            <a:avLst/>
            <a:gdLst/>
            <a:ahLst/>
            <a:cxnLst/>
            <a:rect l="l" t="t" r="r" b="b"/>
            <a:pathLst>
              <a:path w="9768205">
                <a:moveTo>
                  <a:pt x="0" y="0"/>
                </a:moveTo>
                <a:lnTo>
                  <a:pt x="9768078" y="0"/>
                </a:lnTo>
              </a:path>
            </a:pathLst>
          </a:custGeom>
          <a:ln w="6350">
            <a:solidFill>
              <a:srgbClr val="9395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44500" y="381876"/>
            <a:ext cx="299720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30" dirty="0" smtClean="0">
                <a:solidFill>
                  <a:srgbClr val="221B34"/>
                </a:solidFill>
                <a:latin typeface="Trebuchet MS"/>
                <a:cs typeface="Trebuchet MS"/>
              </a:rPr>
              <a:t>Logo</a:t>
            </a:r>
            <a:r>
              <a:rPr sz="1800" b="1" spc="-270" dirty="0" smtClean="0">
                <a:solidFill>
                  <a:srgbClr val="221B34"/>
                </a:solidFill>
                <a:latin typeface="Trebuchet MS"/>
                <a:cs typeface="Trebuchet MS"/>
              </a:rPr>
              <a:t> </a:t>
            </a:r>
            <a:r>
              <a:rPr sz="1800" b="1" spc="-25" dirty="0" smtClean="0">
                <a:solidFill>
                  <a:srgbClr val="221B34"/>
                </a:solidFill>
                <a:latin typeface="Trebuchet MS"/>
                <a:cs typeface="Trebuchet MS"/>
              </a:rPr>
              <a:t>Variation</a:t>
            </a:r>
            <a:r>
              <a:rPr lang="en-GB" sz="1800" b="1" spc="-25" dirty="0" smtClean="0">
                <a:solidFill>
                  <a:srgbClr val="221B34"/>
                </a:solidFill>
                <a:latin typeface="Trebuchet MS"/>
                <a:cs typeface="Trebuchet MS"/>
              </a:rPr>
              <a:t>s</a:t>
            </a:r>
            <a:endParaRPr sz="1800" dirty="0">
              <a:latin typeface="Trebuchet MS"/>
              <a:cs typeface="Trebuchet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606853" y="505739"/>
            <a:ext cx="0" cy="488950"/>
          </a:xfrm>
          <a:custGeom>
            <a:avLst/>
            <a:gdLst/>
            <a:ahLst/>
            <a:cxnLst/>
            <a:rect l="l" t="t" r="r" b="b"/>
            <a:pathLst>
              <a:path h="488950">
                <a:moveTo>
                  <a:pt x="0" y="488848"/>
                </a:moveTo>
                <a:lnTo>
                  <a:pt x="0" y="0"/>
                </a:lnTo>
              </a:path>
            </a:pathLst>
          </a:custGeom>
          <a:ln w="12700">
            <a:solidFill>
              <a:srgbClr val="D1D3D4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865454" y="528129"/>
            <a:ext cx="0" cy="466725"/>
          </a:xfrm>
          <a:custGeom>
            <a:avLst/>
            <a:gdLst/>
            <a:ahLst/>
            <a:cxnLst/>
            <a:rect l="l" t="t" r="r" b="b"/>
            <a:pathLst>
              <a:path h="466725">
                <a:moveTo>
                  <a:pt x="0" y="0"/>
                </a:moveTo>
                <a:lnTo>
                  <a:pt x="0" y="466458"/>
                </a:lnTo>
              </a:path>
            </a:pathLst>
          </a:custGeom>
          <a:ln w="12700">
            <a:solidFill>
              <a:srgbClr val="D1D3D4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61963" y="1227175"/>
            <a:ext cx="9768205" cy="0"/>
          </a:xfrm>
          <a:custGeom>
            <a:avLst/>
            <a:gdLst/>
            <a:ahLst/>
            <a:cxnLst/>
            <a:rect l="l" t="t" r="r" b="b"/>
            <a:pathLst>
              <a:path w="9768205">
                <a:moveTo>
                  <a:pt x="0" y="0"/>
                </a:moveTo>
                <a:lnTo>
                  <a:pt x="9768078" y="0"/>
                </a:lnTo>
              </a:path>
            </a:pathLst>
          </a:custGeom>
          <a:ln w="6350">
            <a:solidFill>
              <a:srgbClr val="9395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837477" y="608068"/>
            <a:ext cx="67945" cy="68580"/>
          </a:xfrm>
          <a:custGeom>
            <a:avLst/>
            <a:gdLst/>
            <a:ahLst/>
            <a:cxnLst/>
            <a:rect l="l" t="t" r="r" b="b"/>
            <a:pathLst>
              <a:path w="67945" h="68579">
                <a:moveTo>
                  <a:pt x="0" y="0"/>
                </a:moveTo>
                <a:lnTo>
                  <a:pt x="67564" y="0"/>
                </a:lnTo>
                <a:lnTo>
                  <a:pt x="67564" y="68173"/>
                </a:lnTo>
                <a:lnTo>
                  <a:pt x="0" y="68173"/>
                </a:lnTo>
                <a:lnTo>
                  <a:pt x="0" y="0"/>
                </a:lnTo>
                <a:close/>
              </a:path>
            </a:pathLst>
          </a:custGeom>
          <a:solidFill>
            <a:srgbClr val="2DB0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5310152" y="1448718"/>
            <a:ext cx="102108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20" dirty="0" smtClean="0">
                <a:solidFill>
                  <a:srgbClr val="4E5859"/>
                </a:solidFill>
                <a:latin typeface="Trebuchet MS"/>
                <a:cs typeface="Trebuchet MS"/>
              </a:rPr>
              <a:t>Logo</a:t>
            </a:r>
            <a:endParaRPr sz="1200" dirty="0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309403" y="4287956"/>
            <a:ext cx="116840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25" dirty="0" smtClean="0">
                <a:solidFill>
                  <a:srgbClr val="4E5859"/>
                </a:solidFill>
                <a:latin typeface="Trebuchet MS"/>
                <a:cs typeface="Trebuchet MS"/>
              </a:rPr>
              <a:t>Alternative</a:t>
            </a:r>
            <a:endParaRPr sz="1200" dirty="0">
              <a:latin typeface="Trebuchet MS"/>
              <a:cs typeface="Trebuchet MS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4966452" y="1418708"/>
            <a:ext cx="297180" cy="297180"/>
          </a:xfrm>
          <a:prstGeom prst="rect">
            <a:avLst/>
          </a:prstGeom>
          <a:solidFill>
            <a:srgbClr val="2DB0C8"/>
          </a:solidFill>
        </p:spPr>
        <p:txBody>
          <a:bodyPr vert="horz" wrap="square" lIns="0" tIns="46990" rIns="0" bIns="0" rtlCol="0">
            <a:spAutoFit/>
          </a:bodyPr>
          <a:lstStyle/>
          <a:p>
            <a:pPr marL="59690">
              <a:lnSpc>
                <a:spcPct val="100000"/>
              </a:lnSpc>
              <a:spcBef>
                <a:spcPts val="370"/>
              </a:spcBef>
            </a:pPr>
            <a:r>
              <a:rPr sz="1200" b="1" spc="-50" dirty="0">
                <a:solidFill>
                  <a:srgbClr val="FFFFFF"/>
                </a:solidFill>
                <a:latin typeface="Trebuchet MS"/>
                <a:cs typeface="Trebuchet MS"/>
              </a:rPr>
              <a:t>01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4965702" y="4278647"/>
            <a:ext cx="297180" cy="297180"/>
          </a:xfrm>
          <a:prstGeom prst="rect">
            <a:avLst/>
          </a:prstGeom>
          <a:solidFill>
            <a:srgbClr val="2DB0C8"/>
          </a:solidFill>
        </p:spPr>
        <p:txBody>
          <a:bodyPr vert="horz" wrap="square" lIns="0" tIns="46990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370"/>
              </a:spcBef>
            </a:pPr>
            <a:r>
              <a:rPr sz="1200" b="1" spc="-50" dirty="0">
                <a:solidFill>
                  <a:srgbClr val="FFFFFF"/>
                </a:solidFill>
                <a:latin typeface="Trebuchet MS"/>
                <a:cs typeface="Trebuchet MS"/>
              </a:rPr>
              <a:t>02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121" name="Rectangle 120"/>
          <p:cNvSpPr/>
          <p:nvPr/>
        </p:nvSpPr>
        <p:spPr>
          <a:xfrm>
            <a:off x="393700" y="2684600"/>
            <a:ext cx="2376170" cy="2376170"/>
          </a:xfrm>
          <a:prstGeom prst="rect">
            <a:avLst/>
          </a:prstGeom>
          <a:solidFill>
            <a:srgbClr val="2DB0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2" name="TextBox 121"/>
          <p:cNvSpPr txBox="1"/>
          <p:nvPr/>
        </p:nvSpPr>
        <p:spPr>
          <a:xfrm>
            <a:off x="444500" y="2970445"/>
            <a:ext cx="2325370" cy="1721625"/>
          </a:xfrm>
          <a:prstGeom prst="rect">
            <a:avLst/>
          </a:prstGeom>
          <a:solidFill>
            <a:srgbClr val="2DB0C8"/>
          </a:solidFill>
        </p:spPr>
        <p:txBody>
          <a:bodyPr wrap="square" rtlCol="0">
            <a:spAutoFit/>
          </a:bodyPr>
          <a:lstStyle/>
          <a:p>
            <a:pPr marL="239395">
              <a:lnSpc>
                <a:spcPct val="100000"/>
              </a:lnSpc>
            </a:pPr>
            <a:r>
              <a:rPr lang="en-US" sz="1600" b="1" spc="-25" dirty="0" smtClean="0">
                <a:solidFill>
                  <a:srgbClr val="FFFFFF"/>
                </a:solidFill>
                <a:latin typeface="Trebuchet MS"/>
                <a:cs typeface="Trebuchet MS"/>
              </a:rPr>
              <a:t>The</a:t>
            </a:r>
            <a:r>
              <a:rPr lang="en-US" sz="1600" b="1" spc="-150" dirty="0" smtClean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lang="en-US" sz="1600" b="1" spc="20" dirty="0" smtClean="0">
                <a:solidFill>
                  <a:srgbClr val="FFFFFF"/>
                </a:solidFill>
                <a:latin typeface="Trebuchet MS"/>
                <a:cs typeface="Trebuchet MS"/>
              </a:rPr>
              <a:t>Logo</a:t>
            </a:r>
            <a:endParaRPr lang="en-US" sz="1600" dirty="0" smtClean="0">
              <a:latin typeface="Trebuchet MS"/>
              <a:cs typeface="Trebuchet MS"/>
            </a:endParaRPr>
          </a:p>
          <a:p>
            <a:pPr marL="239395" marR="436880">
              <a:lnSpc>
                <a:spcPct val="101800"/>
              </a:lnSpc>
              <a:spcBef>
                <a:spcPts val="1075"/>
              </a:spcBef>
            </a:pPr>
            <a:r>
              <a:rPr lang="en-US" sz="1050" spc="-35" dirty="0" smtClean="0">
                <a:solidFill>
                  <a:srgbClr val="FFFFFF"/>
                </a:solidFill>
                <a:latin typeface="Arial"/>
                <a:cs typeface="Arial"/>
              </a:rPr>
              <a:t>The faded logo should be used as an alternative on promotional marketing material.</a:t>
            </a:r>
          </a:p>
          <a:p>
            <a:pPr marL="239395" marR="436880">
              <a:lnSpc>
                <a:spcPct val="101800"/>
              </a:lnSpc>
              <a:spcBef>
                <a:spcPts val="1075"/>
              </a:spcBef>
            </a:pPr>
            <a:r>
              <a:rPr lang="en-US" sz="1050" spc="-35" dirty="0" smtClean="0">
                <a:solidFill>
                  <a:srgbClr val="FFFFFF"/>
                </a:solidFill>
                <a:latin typeface="Arial"/>
                <a:cs typeface="Arial"/>
              </a:rPr>
              <a:t>Blocks are faded by 60%.</a:t>
            </a:r>
            <a:endParaRPr lang="en-US" sz="1050" dirty="0" smtClean="0">
              <a:latin typeface="Arial"/>
              <a:cs typeface="Arial"/>
            </a:endParaRPr>
          </a:p>
          <a:p>
            <a:endParaRPr lang="en-GB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5700" y="1840359"/>
            <a:ext cx="3151651" cy="22248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5700" y="4706340"/>
            <a:ext cx="3151651" cy="2224800"/>
          </a:xfrm>
          <a:prstGeom prst="rect">
            <a:avLst/>
          </a:prstGeom>
          <a:ln>
            <a:solidFill>
              <a:schemeClr val="tx1"/>
            </a:solidFill>
            <a:prstDash val="lgDash"/>
          </a:ln>
        </p:spPr>
      </p:pic>
      <p:sp>
        <p:nvSpPr>
          <p:cNvPr id="21" name="object 8"/>
          <p:cNvSpPr txBox="1"/>
          <p:nvPr/>
        </p:nvSpPr>
        <p:spPr>
          <a:xfrm>
            <a:off x="6970966" y="397382"/>
            <a:ext cx="1463675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15" dirty="0">
                <a:solidFill>
                  <a:srgbClr val="4C4D4F"/>
                </a:solidFill>
                <a:latin typeface="Trebuchet MS"/>
                <a:cs typeface="Trebuchet MS"/>
              </a:rPr>
              <a:t>Logo</a:t>
            </a:r>
            <a:r>
              <a:rPr sz="1000" spc="-130" dirty="0">
                <a:solidFill>
                  <a:srgbClr val="4C4D4F"/>
                </a:solidFill>
                <a:latin typeface="Trebuchet MS"/>
                <a:cs typeface="Trebuchet MS"/>
              </a:rPr>
              <a:t> </a:t>
            </a:r>
            <a:r>
              <a:rPr lang="en-GB" sz="1000" spc="-15" dirty="0" smtClean="0">
                <a:solidFill>
                  <a:srgbClr val="4C4D4F"/>
                </a:solidFill>
                <a:latin typeface="Trebuchet MS"/>
                <a:cs typeface="Trebuchet MS"/>
              </a:rPr>
              <a:t>Concept</a:t>
            </a:r>
            <a:endParaRPr sz="1000" dirty="0">
              <a:latin typeface="Trebuchet MS"/>
              <a:cs typeface="Trebuchet MS"/>
            </a:endParaRPr>
          </a:p>
          <a:p>
            <a:pPr marL="12700" marR="5080">
              <a:lnSpc>
                <a:spcPct val="100000"/>
              </a:lnSpc>
            </a:pPr>
            <a:r>
              <a:rPr lang="en-GB" sz="1000" b="1" spc="-5" dirty="0" smtClean="0">
                <a:solidFill>
                  <a:srgbClr val="4C4D4F"/>
                </a:solidFill>
                <a:latin typeface="Arial"/>
                <a:cs typeface="Arial"/>
              </a:rPr>
              <a:t>Logo Variations</a:t>
            </a:r>
          </a:p>
          <a:p>
            <a:pPr marL="12700" marR="5080">
              <a:lnSpc>
                <a:spcPct val="100000"/>
              </a:lnSpc>
            </a:pPr>
            <a:r>
              <a:rPr lang="en-GB" sz="1000" spc="-5" dirty="0" smtClean="0">
                <a:solidFill>
                  <a:srgbClr val="4C4D4F"/>
                </a:solidFill>
                <a:latin typeface="Arial"/>
                <a:cs typeface="Arial"/>
              </a:rPr>
              <a:t>Logo </a:t>
            </a:r>
            <a:r>
              <a:rPr lang="en-GB" sz="1000" spc="-25" dirty="0" smtClean="0">
                <a:solidFill>
                  <a:srgbClr val="4C4D4F"/>
                </a:solidFill>
                <a:latin typeface="Arial"/>
                <a:cs typeface="Arial"/>
              </a:rPr>
              <a:t>Misuse  </a:t>
            </a:r>
          </a:p>
          <a:p>
            <a:pPr marL="12700" marR="5080">
              <a:lnSpc>
                <a:spcPct val="100000"/>
              </a:lnSpc>
            </a:pPr>
            <a:r>
              <a:rPr lang="en-GB" sz="1000" spc="-15" dirty="0" smtClean="0">
                <a:solidFill>
                  <a:srgbClr val="4C4D4F"/>
                </a:solidFill>
                <a:latin typeface="Arial"/>
                <a:cs typeface="Arial"/>
              </a:rPr>
              <a:t>Primary </a:t>
            </a:r>
            <a:r>
              <a:rPr lang="en-GB" sz="1000" spc="-30" dirty="0" smtClean="0">
                <a:solidFill>
                  <a:srgbClr val="4C4D4F"/>
                </a:solidFill>
                <a:latin typeface="Arial"/>
                <a:cs typeface="Arial"/>
              </a:rPr>
              <a:t>Typeface</a:t>
            </a:r>
            <a:endParaRPr sz="1000" dirty="0">
              <a:latin typeface="Arial"/>
              <a:cs typeface="Arial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2908300" y="276225"/>
            <a:ext cx="0" cy="1056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889500" y="1840359"/>
            <a:ext cx="0" cy="64566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908300" y="1979432"/>
            <a:ext cx="2438400" cy="13343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9395" marR="436880">
              <a:lnSpc>
                <a:spcPct val="101800"/>
              </a:lnSpc>
              <a:spcBef>
                <a:spcPts val="1075"/>
              </a:spcBef>
            </a:pPr>
            <a:r>
              <a:rPr lang="en-US" sz="1050" spc="-35" dirty="0" smtClean="0">
                <a:latin typeface="Arial"/>
                <a:cs typeface="Arial"/>
              </a:rPr>
              <a:t>It is important we never modify the spacing of the logo.</a:t>
            </a:r>
          </a:p>
          <a:p>
            <a:pPr marL="239395" marR="436880">
              <a:lnSpc>
                <a:spcPct val="101800"/>
              </a:lnSpc>
              <a:spcBef>
                <a:spcPts val="1075"/>
              </a:spcBef>
            </a:pPr>
            <a:r>
              <a:rPr lang="en-US" sz="1050" spc="-35" dirty="0" smtClean="0">
                <a:latin typeface="Arial"/>
                <a:cs typeface="Arial"/>
              </a:rPr>
              <a:t>Do not use our logo in cases where the text is illegible </a:t>
            </a:r>
            <a:r>
              <a:rPr lang="en-US" sz="1050" spc="-35" dirty="0" smtClean="0">
                <a:solidFill>
                  <a:srgbClr val="FFFFFF"/>
                </a:solidFill>
                <a:latin typeface="Arial"/>
                <a:cs typeface="Arial"/>
              </a:rPr>
              <a:t>%.</a:t>
            </a:r>
            <a:endParaRPr lang="en-US" sz="1050" dirty="0" smtClean="0">
              <a:latin typeface="Arial"/>
              <a:cs typeface="Arial"/>
            </a:endParaRPr>
          </a:p>
          <a:p>
            <a:endParaRPr lang="en-GB" dirty="0"/>
          </a:p>
        </p:txBody>
      </p:sp>
      <p:cxnSp>
        <p:nvCxnSpPr>
          <p:cNvPr id="27" name="Straight Arrow Connector 26"/>
          <p:cNvCxnSpPr/>
          <p:nvPr/>
        </p:nvCxnSpPr>
        <p:spPr>
          <a:xfrm flipH="1" flipV="1">
            <a:off x="4965700" y="4123448"/>
            <a:ext cx="308608" cy="303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bject 5"/>
          <p:cNvSpPr txBox="1"/>
          <p:nvPr/>
        </p:nvSpPr>
        <p:spPr>
          <a:xfrm>
            <a:off x="8740343" y="397382"/>
            <a:ext cx="1045210" cy="48731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n-GB" sz="1000" dirty="0" smtClean="0">
                <a:solidFill>
                  <a:srgbClr val="4C4D4F"/>
                </a:solidFill>
                <a:latin typeface="Arial"/>
                <a:cs typeface="Arial"/>
              </a:rPr>
              <a:t>Brand Icons</a:t>
            </a: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n-GB" sz="1000" dirty="0" smtClean="0">
                <a:solidFill>
                  <a:srgbClr val="4C4D4F"/>
                </a:solidFill>
                <a:latin typeface="Arial"/>
                <a:cs typeface="Arial"/>
              </a:rPr>
              <a:t>Brand </a:t>
            </a:r>
            <a:r>
              <a:rPr sz="1000" spc="-15" dirty="0" smtClean="0">
                <a:solidFill>
                  <a:srgbClr val="4C4D4F"/>
                </a:solidFill>
                <a:latin typeface="Arial"/>
                <a:cs typeface="Arial"/>
              </a:rPr>
              <a:t>Colours  </a:t>
            </a:r>
            <a:r>
              <a:rPr sz="1000" spc="-25" dirty="0">
                <a:solidFill>
                  <a:srgbClr val="4C4D4F"/>
                </a:solidFill>
                <a:latin typeface="Arial"/>
                <a:cs typeface="Arial"/>
              </a:rPr>
              <a:t>Graph</a:t>
            </a:r>
            <a:r>
              <a:rPr sz="1000" spc="-110" dirty="0">
                <a:solidFill>
                  <a:srgbClr val="4C4D4F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4C4D4F"/>
                </a:solidFill>
                <a:latin typeface="Arial"/>
                <a:cs typeface="Arial"/>
              </a:rPr>
              <a:t>Colours</a:t>
            </a:r>
            <a:endParaRPr sz="1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1963" y="7099630"/>
            <a:ext cx="9768205" cy="0"/>
          </a:xfrm>
          <a:custGeom>
            <a:avLst/>
            <a:gdLst/>
            <a:ahLst/>
            <a:cxnLst/>
            <a:rect l="l" t="t" r="r" b="b"/>
            <a:pathLst>
              <a:path w="9768205">
                <a:moveTo>
                  <a:pt x="0" y="0"/>
                </a:moveTo>
                <a:lnTo>
                  <a:pt x="9768078" y="0"/>
                </a:lnTo>
              </a:path>
            </a:pathLst>
          </a:custGeom>
          <a:ln w="6350">
            <a:solidFill>
              <a:srgbClr val="9395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44500" y="381876"/>
            <a:ext cx="299720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30" dirty="0" smtClean="0">
                <a:solidFill>
                  <a:srgbClr val="221B34"/>
                </a:solidFill>
                <a:latin typeface="Trebuchet MS"/>
                <a:cs typeface="Trebuchet MS"/>
              </a:rPr>
              <a:t>Logo</a:t>
            </a:r>
            <a:r>
              <a:rPr sz="1800" b="1" spc="-270" dirty="0" smtClean="0">
                <a:solidFill>
                  <a:srgbClr val="221B34"/>
                </a:solidFill>
                <a:latin typeface="Trebuchet MS"/>
                <a:cs typeface="Trebuchet MS"/>
              </a:rPr>
              <a:t> </a:t>
            </a:r>
            <a:r>
              <a:rPr sz="1800" b="1" spc="-25" dirty="0" smtClean="0">
                <a:solidFill>
                  <a:srgbClr val="221B34"/>
                </a:solidFill>
                <a:latin typeface="Trebuchet MS"/>
                <a:cs typeface="Trebuchet MS"/>
              </a:rPr>
              <a:t>Variation</a:t>
            </a:r>
            <a:r>
              <a:rPr lang="en-GB" sz="1800" b="1" spc="-25" dirty="0" smtClean="0">
                <a:solidFill>
                  <a:srgbClr val="221B34"/>
                </a:solidFill>
                <a:latin typeface="Trebuchet MS"/>
                <a:cs typeface="Trebuchet MS"/>
              </a:rPr>
              <a:t>s</a:t>
            </a:r>
            <a:endParaRPr sz="1800" dirty="0">
              <a:latin typeface="Trebuchet MS"/>
              <a:cs typeface="Trebuchet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606853" y="505739"/>
            <a:ext cx="0" cy="488950"/>
          </a:xfrm>
          <a:custGeom>
            <a:avLst/>
            <a:gdLst/>
            <a:ahLst/>
            <a:cxnLst/>
            <a:rect l="l" t="t" r="r" b="b"/>
            <a:pathLst>
              <a:path h="488950">
                <a:moveTo>
                  <a:pt x="0" y="488848"/>
                </a:moveTo>
                <a:lnTo>
                  <a:pt x="0" y="0"/>
                </a:lnTo>
              </a:path>
            </a:pathLst>
          </a:custGeom>
          <a:ln w="12700">
            <a:solidFill>
              <a:srgbClr val="D1D3D4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865454" y="528129"/>
            <a:ext cx="0" cy="466725"/>
          </a:xfrm>
          <a:custGeom>
            <a:avLst/>
            <a:gdLst/>
            <a:ahLst/>
            <a:cxnLst/>
            <a:rect l="l" t="t" r="r" b="b"/>
            <a:pathLst>
              <a:path h="466725">
                <a:moveTo>
                  <a:pt x="0" y="0"/>
                </a:moveTo>
                <a:lnTo>
                  <a:pt x="0" y="466458"/>
                </a:lnTo>
              </a:path>
            </a:pathLst>
          </a:custGeom>
          <a:ln w="12700">
            <a:solidFill>
              <a:srgbClr val="D1D3D4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61963" y="1227175"/>
            <a:ext cx="9768205" cy="0"/>
          </a:xfrm>
          <a:custGeom>
            <a:avLst/>
            <a:gdLst/>
            <a:ahLst/>
            <a:cxnLst/>
            <a:rect l="l" t="t" r="r" b="b"/>
            <a:pathLst>
              <a:path w="9768205">
                <a:moveTo>
                  <a:pt x="0" y="0"/>
                </a:moveTo>
                <a:lnTo>
                  <a:pt x="9768078" y="0"/>
                </a:lnTo>
              </a:path>
            </a:pathLst>
          </a:custGeom>
          <a:ln w="6350">
            <a:solidFill>
              <a:srgbClr val="9395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837477" y="608068"/>
            <a:ext cx="67945" cy="68580"/>
          </a:xfrm>
          <a:custGeom>
            <a:avLst/>
            <a:gdLst/>
            <a:ahLst/>
            <a:cxnLst/>
            <a:rect l="l" t="t" r="r" b="b"/>
            <a:pathLst>
              <a:path w="67945" h="68579">
                <a:moveTo>
                  <a:pt x="0" y="0"/>
                </a:moveTo>
                <a:lnTo>
                  <a:pt x="67564" y="0"/>
                </a:lnTo>
                <a:lnTo>
                  <a:pt x="67564" y="68173"/>
                </a:lnTo>
                <a:lnTo>
                  <a:pt x="0" y="68173"/>
                </a:lnTo>
                <a:lnTo>
                  <a:pt x="0" y="0"/>
                </a:lnTo>
                <a:close/>
              </a:path>
            </a:pathLst>
          </a:custGeom>
          <a:solidFill>
            <a:srgbClr val="2DB0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231194" y="1714576"/>
            <a:ext cx="89630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1200" b="1" spc="-10" dirty="0" smtClean="0">
                <a:solidFill>
                  <a:srgbClr val="4E5859"/>
                </a:solidFill>
                <a:latin typeface="Trebuchet MS"/>
                <a:cs typeface="Trebuchet MS"/>
              </a:rPr>
              <a:t>Tiled </a:t>
            </a:r>
            <a:r>
              <a:rPr sz="1200" b="1" spc="20" dirty="0" smtClean="0">
                <a:solidFill>
                  <a:srgbClr val="4E5859"/>
                </a:solidFill>
                <a:latin typeface="Trebuchet MS"/>
                <a:cs typeface="Trebuchet MS"/>
              </a:rPr>
              <a:t>Logo</a:t>
            </a:r>
            <a:r>
              <a:rPr lang="en-GB" sz="1200" b="1" spc="20" dirty="0" smtClean="0">
                <a:solidFill>
                  <a:srgbClr val="4E5859"/>
                </a:solidFill>
                <a:latin typeface="Trebuchet MS"/>
                <a:cs typeface="Trebuchet MS"/>
              </a:rPr>
              <a:t>s</a:t>
            </a:r>
            <a:endParaRPr sz="1200" dirty="0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262897" y="4211135"/>
            <a:ext cx="1219949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1200" b="1" spc="-25" dirty="0" smtClean="0">
                <a:solidFill>
                  <a:srgbClr val="4E5859"/>
                </a:solidFill>
                <a:latin typeface="Trebuchet MS"/>
                <a:cs typeface="Trebuchet MS"/>
              </a:rPr>
              <a:t>Tiled </a:t>
            </a:r>
            <a:r>
              <a:rPr sz="1200" b="1" spc="-25" dirty="0" smtClean="0">
                <a:solidFill>
                  <a:srgbClr val="4E5859"/>
                </a:solidFill>
                <a:latin typeface="Trebuchet MS"/>
                <a:cs typeface="Trebuchet MS"/>
              </a:rPr>
              <a:t>Alternative</a:t>
            </a:r>
            <a:r>
              <a:rPr lang="en-GB" sz="1200" b="1" spc="-25" dirty="0" smtClean="0">
                <a:solidFill>
                  <a:srgbClr val="4E5859"/>
                </a:solidFill>
                <a:latin typeface="Trebuchet MS"/>
                <a:cs typeface="Trebuchet MS"/>
              </a:rPr>
              <a:t>s</a:t>
            </a:r>
            <a:endParaRPr sz="1200" dirty="0">
              <a:latin typeface="Trebuchet MS"/>
              <a:cs typeface="Trebuchet MS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2887495" y="1684566"/>
            <a:ext cx="267500" cy="232115"/>
          </a:xfrm>
          <a:prstGeom prst="rect">
            <a:avLst/>
          </a:prstGeom>
          <a:solidFill>
            <a:srgbClr val="2DB0C8"/>
          </a:solidFill>
        </p:spPr>
        <p:txBody>
          <a:bodyPr vert="horz" wrap="square" lIns="0" tIns="46990" rIns="0" bIns="0" rtlCol="0">
            <a:spAutoFit/>
          </a:bodyPr>
          <a:lstStyle/>
          <a:p>
            <a:pPr marL="59690">
              <a:lnSpc>
                <a:spcPct val="100000"/>
              </a:lnSpc>
              <a:spcBef>
                <a:spcPts val="370"/>
              </a:spcBef>
            </a:pPr>
            <a:r>
              <a:rPr sz="1200" b="1" spc="-50" dirty="0">
                <a:solidFill>
                  <a:srgbClr val="FFFFFF"/>
                </a:solidFill>
                <a:latin typeface="Trebuchet MS"/>
                <a:cs typeface="Trebuchet MS"/>
              </a:rPr>
              <a:t>01</a:t>
            </a:r>
            <a:endParaRPr sz="1200" dirty="0">
              <a:latin typeface="Trebuchet MS"/>
              <a:cs typeface="Trebuchet MS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2919195" y="4201826"/>
            <a:ext cx="343702" cy="232115"/>
          </a:xfrm>
          <a:prstGeom prst="rect">
            <a:avLst/>
          </a:prstGeom>
          <a:solidFill>
            <a:srgbClr val="2DB0C8"/>
          </a:solidFill>
        </p:spPr>
        <p:txBody>
          <a:bodyPr vert="horz" wrap="square" lIns="0" tIns="46990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370"/>
              </a:spcBef>
            </a:pPr>
            <a:r>
              <a:rPr sz="1200" b="1" spc="-50" dirty="0">
                <a:solidFill>
                  <a:srgbClr val="FFFFFF"/>
                </a:solidFill>
                <a:latin typeface="Trebuchet MS"/>
                <a:cs typeface="Trebuchet MS"/>
              </a:rPr>
              <a:t>02</a:t>
            </a:r>
            <a:endParaRPr sz="1200" dirty="0">
              <a:latin typeface="Trebuchet MS"/>
              <a:cs typeface="Trebuchet MS"/>
            </a:endParaRPr>
          </a:p>
        </p:txBody>
      </p:sp>
      <p:pic>
        <p:nvPicPr>
          <p:cNvPr id="120" name="Picture 1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7495" y="2065585"/>
            <a:ext cx="3290728" cy="1150763"/>
          </a:xfrm>
          <a:prstGeom prst="rect">
            <a:avLst/>
          </a:prstGeom>
        </p:spPr>
      </p:pic>
      <p:sp>
        <p:nvSpPr>
          <p:cNvPr id="121" name="Rectangle 120"/>
          <p:cNvSpPr/>
          <p:nvPr/>
        </p:nvSpPr>
        <p:spPr>
          <a:xfrm>
            <a:off x="393700" y="2684600"/>
            <a:ext cx="2376170" cy="2376170"/>
          </a:xfrm>
          <a:prstGeom prst="rect">
            <a:avLst/>
          </a:prstGeom>
          <a:solidFill>
            <a:srgbClr val="2DB0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2" name="TextBox 121"/>
          <p:cNvSpPr txBox="1"/>
          <p:nvPr/>
        </p:nvSpPr>
        <p:spPr>
          <a:xfrm>
            <a:off x="284237" y="2987057"/>
            <a:ext cx="2239474" cy="22236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9395">
              <a:lnSpc>
                <a:spcPct val="100000"/>
              </a:lnSpc>
            </a:pPr>
            <a:r>
              <a:rPr lang="en-US" sz="1600" b="1" spc="-25" dirty="0" smtClean="0">
                <a:solidFill>
                  <a:srgbClr val="FFFFFF"/>
                </a:solidFill>
                <a:latin typeface="Trebuchet MS"/>
                <a:cs typeface="Trebuchet MS"/>
              </a:rPr>
              <a:t>The</a:t>
            </a:r>
            <a:r>
              <a:rPr lang="en-US" sz="1600" b="1" spc="-150" dirty="0" smtClean="0">
                <a:solidFill>
                  <a:srgbClr val="FFFFFF"/>
                </a:solidFill>
                <a:latin typeface="Trebuchet MS"/>
                <a:cs typeface="Trebuchet MS"/>
              </a:rPr>
              <a:t> Tile  </a:t>
            </a:r>
            <a:r>
              <a:rPr lang="en-US" sz="1600" b="1" spc="20" dirty="0" smtClean="0">
                <a:solidFill>
                  <a:srgbClr val="FFFFFF"/>
                </a:solidFill>
                <a:latin typeface="Trebuchet MS"/>
                <a:cs typeface="Trebuchet MS"/>
              </a:rPr>
              <a:t>Logo</a:t>
            </a:r>
            <a:endParaRPr lang="en-US" sz="1600" dirty="0" smtClean="0">
              <a:latin typeface="Trebuchet MS"/>
              <a:cs typeface="Trebuchet MS"/>
            </a:endParaRPr>
          </a:p>
          <a:p>
            <a:pPr marL="239395" marR="436880">
              <a:lnSpc>
                <a:spcPct val="101800"/>
              </a:lnSpc>
              <a:spcBef>
                <a:spcPts val="1075"/>
              </a:spcBef>
            </a:pPr>
            <a:r>
              <a:rPr lang="en-US" sz="1050" spc="-35" dirty="0" smtClean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lang="en-US" sz="1050" spc="-40" dirty="0" smtClean="0">
                <a:solidFill>
                  <a:srgbClr val="FFFFFF"/>
                </a:solidFill>
                <a:latin typeface="Arial"/>
                <a:cs typeface="Arial"/>
              </a:rPr>
              <a:t>“Tile </a:t>
            </a:r>
            <a:r>
              <a:rPr lang="en-US" sz="1050" spc="-20" dirty="0" smtClean="0">
                <a:solidFill>
                  <a:srgbClr val="FFFFFF"/>
                </a:solidFill>
                <a:latin typeface="Arial"/>
                <a:cs typeface="Arial"/>
              </a:rPr>
              <a:t>Logo"</a:t>
            </a:r>
            <a:r>
              <a:rPr lang="en-US" sz="1050" spc="-150" dirty="0" smtClean="0">
                <a:solidFill>
                  <a:srgbClr val="FFFFFF"/>
                </a:solidFill>
                <a:latin typeface="Arial"/>
                <a:cs typeface="Arial"/>
              </a:rPr>
              <a:t>  </a:t>
            </a:r>
            <a:r>
              <a:rPr lang="en-US" sz="1050" spc="-35" dirty="0" smtClean="0">
                <a:solidFill>
                  <a:srgbClr val="FFFFFF"/>
                </a:solidFill>
                <a:latin typeface="Arial"/>
                <a:cs typeface="Arial"/>
              </a:rPr>
              <a:t>should</a:t>
            </a:r>
            <a:r>
              <a:rPr lang="en-US" sz="1050" spc="-150" dirty="0" smtClean="0">
                <a:solidFill>
                  <a:srgbClr val="FFFFFF"/>
                </a:solidFill>
                <a:latin typeface="Arial"/>
                <a:cs typeface="Arial"/>
              </a:rPr>
              <a:t>  </a:t>
            </a:r>
            <a:r>
              <a:rPr lang="en-US" sz="1050" spc="-30" dirty="0" smtClean="0">
                <a:solidFill>
                  <a:srgbClr val="FFFFFF"/>
                </a:solidFill>
                <a:latin typeface="Arial"/>
                <a:cs typeface="Arial"/>
              </a:rPr>
              <a:t>be</a:t>
            </a:r>
            <a:r>
              <a:rPr lang="en-US" sz="1050" spc="-14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50" spc="-40" dirty="0" smtClean="0">
                <a:solidFill>
                  <a:srgbClr val="FFFFFF"/>
                </a:solidFill>
                <a:latin typeface="Arial"/>
                <a:cs typeface="Arial"/>
              </a:rPr>
              <a:t>used</a:t>
            </a:r>
            <a:r>
              <a:rPr lang="en-US" sz="1050" spc="-150" dirty="0" smtClean="0">
                <a:solidFill>
                  <a:srgbClr val="FFFFFF"/>
                </a:solidFill>
                <a:latin typeface="Arial"/>
                <a:cs typeface="Arial"/>
              </a:rPr>
              <a:t>  </a:t>
            </a:r>
            <a:r>
              <a:rPr lang="en-US" sz="1050" spc="-35" dirty="0" smtClean="0">
                <a:solidFill>
                  <a:srgbClr val="FFFFFF"/>
                </a:solidFill>
                <a:latin typeface="Arial"/>
                <a:cs typeface="Arial"/>
              </a:rPr>
              <a:t>when </a:t>
            </a:r>
            <a:r>
              <a:rPr lang="en-US" sz="1050" spc="-55" dirty="0" smtClean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lang="en-US" sz="1050" spc="-20" dirty="0" smtClean="0">
                <a:solidFill>
                  <a:srgbClr val="FFFFFF"/>
                </a:solidFill>
                <a:latin typeface="Arial"/>
                <a:cs typeface="Arial"/>
              </a:rPr>
              <a:t>logo 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lang="en-US" sz="1050" spc="-30" dirty="0" smtClean="0">
                <a:solidFill>
                  <a:srgbClr val="FFFFFF"/>
                </a:solidFill>
                <a:latin typeface="Arial"/>
                <a:cs typeface="Arial"/>
              </a:rPr>
              <a:t>required</a:t>
            </a:r>
            <a:r>
              <a:rPr lang="en-US" sz="1050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50" spc="-35" dirty="0" smtClean="0">
                <a:solidFill>
                  <a:srgbClr val="FFFFFF"/>
                </a:solidFill>
                <a:latin typeface="Arial"/>
                <a:cs typeface="Arial"/>
              </a:rPr>
              <a:t>below</a:t>
            </a:r>
            <a:r>
              <a:rPr lang="en-US" sz="1050" spc="-14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50" dirty="0" smtClean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lang="en-US" sz="1050" spc="-14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50" spc="-25" dirty="0" smtClean="0">
                <a:solidFill>
                  <a:srgbClr val="FFFFFF"/>
                </a:solidFill>
                <a:latin typeface="Arial"/>
                <a:cs typeface="Arial"/>
              </a:rPr>
              <a:t>minimum</a:t>
            </a:r>
            <a:r>
              <a:rPr lang="en-US" sz="1050" spc="-14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size</a:t>
            </a:r>
            <a:endParaRPr lang="en-US" sz="1050" dirty="0" smtClean="0">
              <a:latin typeface="Arial"/>
              <a:cs typeface="Arial"/>
            </a:endParaRPr>
          </a:p>
          <a:p>
            <a:pPr marL="239395">
              <a:lnSpc>
                <a:spcPct val="100000"/>
              </a:lnSpc>
              <a:spcBef>
                <a:spcPts val="20"/>
              </a:spcBef>
            </a:pPr>
            <a:r>
              <a:rPr lang="en-US" sz="1050" spc="15" dirty="0" smtClean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lang="en-US" sz="1050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50" dirty="0" smtClean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lang="en-US" sz="1050" spc="-14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50" spc="-40" dirty="0" smtClean="0">
                <a:solidFill>
                  <a:srgbClr val="FFFFFF"/>
                </a:solidFill>
                <a:latin typeface="Arial"/>
                <a:cs typeface="Arial"/>
              </a:rPr>
              <a:t>logo.</a:t>
            </a:r>
          </a:p>
          <a:p>
            <a:pPr marL="239395">
              <a:lnSpc>
                <a:spcPct val="100000"/>
              </a:lnSpc>
              <a:spcBef>
                <a:spcPts val="20"/>
              </a:spcBef>
            </a:pPr>
            <a:endParaRPr lang="en-US" sz="1050" spc="-40" dirty="0">
              <a:solidFill>
                <a:srgbClr val="FFFFFF"/>
              </a:solidFill>
              <a:latin typeface="Arial"/>
              <a:cs typeface="Arial"/>
            </a:endParaRPr>
          </a:p>
          <a:p>
            <a:pPr marL="239395">
              <a:lnSpc>
                <a:spcPct val="100000"/>
              </a:lnSpc>
              <a:spcBef>
                <a:spcPts val="20"/>
              </a:spcBef>
            </a:pPr>
            <a:r>
              <a:rPr lang="en-US" sz="1050" spc="-40" dirty="0" smtClean="0">
                <a:solidFill>
                  <a:srgbClr val="FFFFFF"/>
                </a:solidFill>
                <a:latin typeface="Arial"/>
                <a:cs typeface="Arial"/>
              </a:rPr>
              <a:t>In exceptional cases of minimal space, the tiled alternatives should be used. </a:t>
            </a:r>
            <a:endParaRPr lang="en-US" sz="1050" dirty="0" smtClean="0">
              <a:latin typeface="Arial"/>
              <a:cs typeface="Arial"/>
            </a:endParaRPr>
          </a:p>
          <a:p>
            <a:endParaRPr lang="en-GB" dirty="0"/>
          </a:p>
        </p:txBody>
      </p:sp>
      <p:pic>
        <p:nvPicPr>
          <p:cNvPr id="124" name="Picture 1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1720" y="2083986"/>
            <a:ext cx="3296918" cy="1142043"/>
          </a:xfrm>
          <a:prstGeom prst="rect">
            <a:avLst/>
          </a:prstGeom>
          <a:ln>
            <a:solidFill>
              <a:schemeClr val="tx1"/>
            </a:solidFill>
            <a:prstDash val="lgDashDot"/>
          </a:ln>
        </p:spPr>
      </p:pic>
      <p:sp>
        <p:nvSpPr>
          <p:cNvPr id="18" name="object 8"/>
          <p:cNvSpPr txBox="1"/>
          <p:nvPr/>
        </p:nvSpPr>
        <p:spPr>
          <a:xfrm>
            <a:off x="6970966" y="397382"/>
            <a:ext cx="1463675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15" dirty="0">
                <a:solidFill>
                  <a:srgbClr val="4C4D4F"/>
                </a:solidFill>
                <a:latin typeface="Trebuchet MS"/>
                <a:cs typeface="Trebuchet MS"/>
              </a:rPr>
              <a:t>Logo</a:t>
            </a:r>
            <a:r>
              <a:rPr sz="1000" spc="-130" dirty="0">
                <a:solidFill>
                  <a:srgbClr val="4C4D4F"/>
                </a:solidFill>
                <a:latin typeface="Trebuchet MS"/>
                <a:cs typeface="Trebuchet MS"/>
              </a:rPr>
              <a:t> </a:t>
            </a:r>
            <a:r>
              <a:rPr lang="en-GB" sz="1000" spc="-15" dirty="0" smtClean="0">
                <a:solidFill>
                  <a:srgbClr val="4C4D4F"/>
                </a:solidFill>
                <a:latin typeface="Trebuchet MS"/>
                <a:cs typeface="Trebuchet MS"/>
              </a:rPr>
              <a:t>Concept</a:t>
            </a:r>
            <a:endParaRPr sz="1000" dirty="0">
              <a:latin typeface="Trebuchet MS"/>
              <a:cs typeface="Trebuchet MS"/>
            </a:endParaRPr>
          </a:p>
          <a:p>
            <a:pPr marL="12700" marR="5080">
              <a:lnSpc>
                <a:spcPct val="100000"/>
              </a:lnSpc>
            </a:pPr>
            <a:r>
              <a:rPr lang="en-GB" sz="1000" b="1" spc="-5" dirty="0" smtClean="0">
                <a:solidFill>
                  <a:srgbClr val="4C4D4F"/>
                </a:solidFill>
                <a:latin typeface="Arial"/>
                <a:cs typeface="Arial"/>
              </a:rPr>
              <a:t>Logo Variations</a:t>
            </a:r>
          </a:p>
          <a:p>
            <a:pPr marL="12700" marR="5080">
              <a:lnSpc>
                <a:spcPct val="100000"/>
              </a:lnSpc>
            </a:pPr>
            <a:r>
              <a:rPr lang="en-GB" sz="1000" spc="-5" dirty="0" smtClean="0">
                <a:solidFill>
                  <a:srgbClr val="4C4D4F"/>
                </a:solidFill>
                <a:latin typeface="Arial"/>
                <a:cs typeface="Arial"/>
              </a:rPr>
              <a:t>Logo </a:t>
            </a:r>
            <a:r>
              <a:rPr lang="en-GB" sz="1000" spc="-25" dirty="0" smtClean="0">
                <a:solidFill>
                  <a:srgbClr val="4C4D4F"/>
                </a:solidFill>
                <a:latin typeface="Arial"/>
                <a:cs typeface="Arial"/>
              </a:rPr>
              <a:t>Misuse  </a:t>
            </a:r>
          </a:p>
          <a:p>
            <a:pPr marL="12700" marR="5080">
              <a:lnSpc>
                <a:spcPct val="100000"/>
              </a:lnSpc>
            </a:pPr>
            <a:r>
              <a:rPr lang="en-GB" sz="1000" spc="-15" dirty="0" smtClean="0">
                <a:solidFill>
                  <a:srgbClr val="4C4D4F"/>
                </a:solidFill>
                <a:latin typeface="Arial"/>
                <a:cs typeface="Arial"/>
              </a:rPr>
              <a:t>Primary </a:t>
            </a:r>
            <a:r>
              <a:rPr lang="en-GB" sz="1000" spc="-30" dirty="0" smtClean="0">
                <a:solidFill>
                  <a:srgbClr val="4C4D4F"/>
                </a:solidFill>
                <a:latin typeface="Arial"/>
                <a:cs typeface="Arial"/>
              </a:rPr>
              <a:t>Typeface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894172" y="4534418"/>
            <a:ext cx="3304346" cy="1026480"/>
          </a:xfrm>
          <a:prstGeom prst="rect">
            <a:avLst/>
          </a:prstGeom>
          <a:solidFill>
            <a:srgbClr val="221B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8529" y="4717303"/>
            <a:ext cx="2994242" cy="560233"/>
          </a:xfrm>
          <a:prstGeom prst="rect">
            <a:avLst/>
          </a:prstGeom>
        </p:spPr>
      </p:pic>
      <p:sp>
        <p:nvSpPr>
          <p:cNvPr id="24" name="Rectangle 23"/>
          <p:cNvSpPr/>
          <p:nvPr/>
        </p:nvSpPr>
        <p:spPr>
          <a:xfrm>
            <a:off x="6569148" y="4542056"/>
            <a:ext cx="3304346" cy="10264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3505" y="4743299"/>
            <a:ext cx="2994242" cy="561584"/>
          </a:xfrm>
          <a:prstGeom prst="rect">
            <a:avLst/>
          </a:prstGeom>
        </p:spPr>
      </p:pic>
      <p:cxnSp>
        <p:nvCxnSpPr>
          <p:cNvPr id="22" name="Straight Arrow Connector 21"/>
          <p:cNvCxnSpPr/>
          <p:nvPr/>
        </p:nvCxnSpPr>
        <p:spPr>
          <a:xfrm>
            <a:off x="6261100" y="2987057"/>
            <a:ext cx="0" cy="22929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6261100" y="5269898"/>
            <a:ext cx="0" cy="2910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5923135" y="4467225"/>
            <a:ext cx="279271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5898952" y="1952625"/>
            <a:ext cx="279271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bject 5"/>
          <p:cNvSpPr txBox="1"/>
          <p:nvPr/>
        </p:nvSpPr>
        <p:spPr>
          <a:xfrm>
            <a:off x="8740343" y="397382"/>
            <a:ext cx="1045210" cy="48731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n-GB" sz="1000" dirty="0" smtClean="0">
                <a:solidFill>
                  <a:srgbClr val="4C4D4F"/>
                </a:solidFill>
                <a:latin typeface="Arial"/>
                <a:cs typeface="Arial"/>
              </a:rPr>
              <a:t>Brand Icons</a:t>
            </a: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n-GB" sz="1000" dirty="0" smtClean="0">
                <a:solidFill>
                  <a:srgbClr val="4C4D4F"/>
                </a:solidFill>
                <a:latin typeface="Arial"/>
                <a:cs typeface="Arial"/>
              </a:rPr>
              <a:t>Brand </a:t>
            </a:r>
            <a:r>
              <a:rPr sz="1000" spc="-15" dirty="0" smtClean="0">
                <a:solidFill>
                  <a:srgbClr val="4C4D4F"/>
                </a:solidFill>
                <a:latin typeface="Arial"/>
                <a:cs typeface="Arial"/>
              </a:rPr>
              <a:t>Colours  </a:t>
            </a:r>
            <a:r>
              <a:rPr sz="1000" spc="-25" dirty="0">
                <a:solidFill>
                  <a:srgbClr val="4C4D4F"/>
                </a:solidFill>
                <a:latin typeface="Arial"/>
                <a:cs typeface="Arial"/>
              </a:rPr>
              <a:t>Graph</a:t>
            </a:r>
            <a:r>
              <a:rPr sz="1000" spc="-110" dirty="0">
                <a:solidFill>
                  <a:srgbClr val="4C4D4F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4C4D4F"/>
                </a:solidFill>
                <a:latin typeface="Arial"/>
                <a:cs typeface="Arial"/>
              </a:rPr>
              <a:t>Colours</a:t>
            </a:r>
            <a:endParaRPr sz="1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70438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1963" y="7099630"/>
            <a:ext cx="9768205" cy="0"/>
          </a:xfrm>
          <a:custGeom>
            <a:avLst/>
            <a:gdLst/>
            <a:ahLst/>
            <a:cxnLst/>
            <a:rect l="l" t="t" r="r" b="b"/>
            <a:pathLst>
              <a:path w="9768205">
                <a:moveTo>
                  <a:pt x="0" y="0"/>
                </a:moveTo>
                <a:lnTo>
                  <a:pt x="9768078" y="0"/>
                </a:lnTo>
              </a:path>
            </a:pathLst>
          </a:custGeom>
          <a:ln w="6350">
            <a:solidFill>
              <a:srgbClr val="9395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44500" y="381876"/>
            <a:ext cx="299720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30" dirty="0" smtClean="0">
                <a:solidFill>
                  <a:srgbClr val="221B34"/>
                </a:solidFill>
                <a:latin typeface="Trebuchet MS"/>
                <a:cs typeface="Trebuchet MS"/>
              </a:rPr>
              <a:t>Logo</a:t>
            </a:r>
            <a:r>
              <a:rPr sz="1800" b="1" spc="-270" dirty="0" smtClean="0">
                <a:solidFill>
                  <a:srgbClr val="221B34"/>
                </a:solidFill>
                <a:latin typeface="Trebuchet MS"/>
                <a:cs typeface="Trebuchet MS"/>
              </a:rPr>
              <a:t> </a:t>
            </a:r>
            <a:r>
              <a:rPr sz="1800" b="1" spc="-25" dirty="0" smtClean="0">
                <a:solidFill>
                  <a:srgbClr val="221B34"/>
                </a:solidFill>
                <a:latin typeface="Trebuchet MS"/>
                <a:cs typeface="Trebuchet MS"/>
              </a:rPr>
              <a:t>Variation</a:t>
            </a:r>
            <a:r>
              <a:rPr lang="en-GB" sz="1800" b="1" spc="-25" dirty="0" smtClean="0">
                <a:solidFill>
                  <a:srgbClr val="221B34"/>
                </a:solidFill>
                <a:latin typeface="Trebuchet MS"/>
                <a:cs typeface="Trebuchet MS"/>
              </a:rPr>
              <a:t>s</a:t>
            </a:r>
            <a:endParaRPr sz="1800" dirty="0">
              <a:latin typeface="Trebuchet MS"/>
              <a:cs typeface="Trebuchet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606853" y="505739"/>
            <a:ext cx="0" cy="488950"/>
          </a:xfrm>
          <a:custGeom>
            <a:avLst/>
            <a:gdLst/>
            <a:ahLst/>
            <a:cxnLst/>
            <a:rect l="l" t="t" r="r" b="b"/>
            <a:pathLst>
              <a:path h="488950">
                <a:moveTo>
                  <a:pt x="0" y="488848"/>
                </a:moveTo>
                <a:lnTo>
                  <a:pt x="0" y="0"/>
                </a:lnTo>
              </a:path>
            </a:pathLst>
          </a:custGeom>
          <a:ln w="12700">
            <a:solidFill>
              <a:srgbClr val="D1D3D4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865454" y="528129"/>
            <a:ext cx="0" cy="466725"/>
          </a:xfrm>
          <a:custGeom>
            <a:avLst/>
            <a:gdLst/>
            <a:ahLst/>
            <a:cxnLst/>
            <a:rect l="l" t="t" r="r" b="b"/>
            <a:pathLst>
              <a:path h="466725">
                <a:moveTo>
                  <a:pt x="0" y="0"/>
                </a:moveTo>
                <a:lnTo>
                  <a:pt x="0" y="466458"/>
                </a:lnTo>
              </a:path>
            </a:pathLst>
          </a:custGeom>
          <a:ln w="12700">
            <a:solidFill>
              <a:srgbClr val="D1D3D4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61963" y="1227175"/>
            <a:ext cx="9768205" cy="0"/>
          </a:xfrm>
          <a:custGeom>
            <a:avLst/>
            <a:gdLst/>
            <a:ahLst/>
            <a:cxnLst/>
            <a:rect l="l" t="t" r="r" b="b"/>
            <a:pathLst>
              <a:path w="9768205">
                <a:moveTo>
                  <a:pt x="0" y="0"/>
                </a:moveTo>
                <a:lnTo>
                  <a:pt x="9768078" y="0"/>
                </a:lnTo>
              </a:path>
            </a:pathLst>
          </a:custGeom>
          <a:ln w="6350">
            <a:solidFill>
              <a:srgbClr val="9395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837477" y="608068"/>
            <a:ext cx="67945" cy="68580"/>
          </a:xfrm>
          <a:custGeom>
            <a:avLst/>
            <a:gdLst/>
            <a:ahLst/>
            <a:cxnLst/>
            <a:rect l="l" t="t" r="r" b="b"/>
            <a:pathLst>
              <a:path w="67945" h="68579">
                <a:moveTo>
                  <a:pt x="0" y="0"/>
                </a:moveTo>
                <a:lnTo>
                  <a:pt x="67564" y="0"/>
                </a:lnTo>
                <a:lnTo>
                  <a:pt x="67564" y="68173"/>
                </a:lnTo>
                <a:lnTo>
                  <a:pt x="0" y="68173"/>
                </a:lnTo>
                <a:lnTo>
                  <a:pt x="0" y="0"/>
                </a:lnTo>
                <a:close/>
              </a:path>
            </a:pathLst>
          </a:custGeom>
          <a:solidFill>
            <a:srgbClr val="2DB0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231194" y="1714576"/>
            <a:ext cx="89630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1200" b="1" spc="-10" dirty="0" smtClean="0">
                <a:solidFill>
                  <a:srgbClr val="4E5859"/>
                </a:solidFill>
                <a:latin typeface="Trebuchet MS"/>
                <a:cs typeface="Trebuchet MS"/>
              </a:rPr>
              <a:t>Tiled </a:t>
            </a:r>
            <a:r>
              <a:rPr sz="1200" b="1" spc="20" dirty="0" smtClean="0">
                <a:solidFill>
                  <a:srgbClr val="4E5859"/>
                </a:solidFill>
                <a:latin typeface="Trebuchet MS"/>
                <a:cs typeface="Trebuchet MS"/>
              </a:rPr>
              <a:t>Logo</a:t>
            </a:r>
            <a:r>
              <a:rPr lang="en-GB" sz="1200" b="1" spc="20" dirty="0" smtClean="0">
                <a:solidFill>
                  <a:srgbClr val="4E5859"/>
                </a:solidFill>
                <a:latin typeface="Trebuchet MS"/>
                <a:cs typeface="Trebuchet MS"/>
              </a:rPr>
              <a:t>s</a:t>
            </a:r>
            <a:endParaRPr sz="1200" dirty="0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309397" y="1697806"/>
            <a:ext cx="1219949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1200" b="1" spc="-25" dirty="0" smtClean="0">
                <a:solidFill>
                  <a:srgbClr val="4E5859"/>
                </a:solidFill>
                <a:latin typeface="Trebuchet MS"/>
                <a:cs typeface="Trebuchet MS"/>
              </a:rPr>
              <a:t>Tiled </a:t>
            </a:r>
            <a:r>
              <a:rPr sz="1200" b="1" spc="-25" dirty="0" smtClean="0">
                <a:solidFill>
                  <a:srgbClr val="4E5859"/>
                </a:solidFill>
                <a:latin typeface="Trebuchet MS"/>
                <a:cs typeface="Trebuchet MS"/>
              </a:rPr>
              <a:t>Alternative</a:t>
            </a:r>
            <a:endParaRPr sz="1200" dirty="0">
              <a:latin typeface="Trebuchet MS"/>
              <a:cs typeface="Trebuchet MS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2887495" y="1684566"/>
            <a:ext cx="267500" cy="232115"/>
          </a:xfrm>
          <a:prstGeom prst="rect">
            <a:avLst/>
          </a:prstGeom>
          <a:solidFill>
            <a:srgbClr val="2DB0C8"/>
          </a:solidFill>
        </p:spPr>
        <p:txBody>
          <a:bodyPr vert="horz" wrap="square" lIns="0" tIns="46990" rIns="0" bIns="0" rtlCol="0">
            <a:spAutoFit/>
          </a:bodyPr>
          <a:lstStyle/>
          <a:p>
            <a:pPr marL="59690">
              <a:lnSpc>
                <a:spcPct val="100000"/>
              </a:lnSpc>
              <a:spcBef>
                <a:spcPts val="370"/>
              </a:spcBef>
            </a:pPr>
            <a:r>
              <a:rPr sz="1200" b="1" spc="-50" dirty="0">
                <a:solidFill>
                  <a:srgbClr val="FFFFFF"/>
                </a:solidFill>
                <a:latin typeface="Trebuchet MS"/>
                <a:cs typeface="Trebuchet MS"/>
              </a:rPr>
              <a:t>01</a:t>
            </a:r>
            <a:endParaRPr sz="1200" dirty="0">
              <a:latin typeface="Trebuchet MS"/>
              <a:cs typeface="Trebuchet MS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6845668" y="1680493"/>
            <a:ext cx="343702" cy="232115"/>
          </a:xfrm>
          <a:prstGeom prst="rect">
            <a:avLst/>
          </a:prstGeom>
          <a:solidFill>
            <a:srgbClr val="2DB0C8"/>
          </a:solidFill>
        </p:spPr>
        <p:txBody>
          <a:bodyPr vert="horz" wrap="square" lIns="0" tIns="46990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370"/>
              </a:spcBef>
            </a:pPr>
            <a:r>
              <a:rPr sz="1200" b="1" spc="-50" dirty="0">
                <a:solidFill>
                  <a:srgbClr val="FFFFFF"/>
                </a:solidFill>
                <a:latin typeface="Trebuchet MS"/>
                <a:cs typeface="Trebuchet MS"/>
              </a:rPr>
              <a:t>02</a:t>
            </a:r>
            <a:endParaRPr sz="1200" dirty="0">
              <a:latin typeface="Trebuchet MS"/>
              <a:cs typeface="Trebuchet MS"/>
            </a:endParaRPr>
          </a:p>
        </p:txBody>
      </p:sp>
      <p:sp>
        <p:nvSpPr>
          <p:cNvPr id="121" name="Rectangle 120"/>
          <p:cNvSpPr/>
          <p:nvPr/>
        </p:nvSpPr>
        <p:spPr>
          <a:xfrm>
            <a:off x="393700" y="2684600"/>
            <a:ext cx="2376170" cy="2376170"/>
          </a:xfrm>
          <a:prstGeom prst="rect">
            <a:avLst/>
          </a:prstGeom>
          <a:solidFill>
            <a:srgbClr val="2DB0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2" name="TextBox 121"/>
          <p:cNvSpPr txBox="1"/>
          <p:nvPr/>
        </p:nvSpPr>
        <p:spPr>
          <a:xfrm>
            <a:off x="313395" y="2872552"/>
            <a:ext cx="223947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9395">
              <a:lnSpc>
                <a:spcPct val="100000"/>
              </a:lnSpc>
            </a:pPr>
            <a:r>
              <a:rPr lang="en-US" sz="1600" b="1" spc="-25" dirty="0" smtClean="0">
                <a:solidFill>
                  <a:srgbClr val="FFFFFF"/>
                </a:solidFill>
                <a:latin typeface="Trebuchet MS"/>
                <a:cs typeface="Trebuchet MS"/>
              </a:rPr>
              <a:t>The</a:t>
            </a:r>
            <a:r>
              <a:rPr lang="en-US" sz="1600" b="1" spc="-150" dirty="0" smtClean="0">
                <a:solidFill>
                  <a:srgbClr val="FFFFFF"/>
                </a:solidFill>
                <a:latin typeface="Trebuchet MS"/>
                <a:cs typeface="Trebuchet MS"/>
              </a:rPr>
              <a:t> Icon </a:t>
            </a:r>
            <a:r>
              <a:rPr lang="en-US" sz="1600" b="1" spc="20" dirty="0" smtClean="0">
                <a:solidFill>
                  <a:srgbClr val="FFFFFF"/>
                </a:solidFill>
                <a:latin typeface="Trebuchet MS"/>
                <a:cs typeface="Trebuchet MS"/>
              </a:rPr>
              <a:t>Logo</a:t>
            </a:r>
            <a:endParaRPr lang="en-US" sz="1600" dirty="0" smtClean="0">
              <a:latin typeface="Trebuchet MS"/>
              <a:cs typeface="Trebuchet MS"/>
            </a:endParaRPr>
          </a:p>
          <a:p>
            <a:pPr marL="239395" marR="436880">
              <a:lnSpc>
                <a:spcPct val="101800"/>
              </a:lnSpc>
              <a:spcBef>
                <a:spcPts val="1075"/>
              </a:spcBef>
            </a:pPr>
            <a:r>
              <a:rPr lang="en-US" sz="1050" spc="-35" dirty="0" smtClean="0">
                <a:solidFill>
                  <a:srgbClr val="FFFFFF"/>
                </a:solidFill>
                <a:latin typeface="Arial"/>
                <a:cs typeface="Arial"/>
              </a:rPr>
              <a:t>The Icon logo should be used in instances of minimal spacing such as application logos.</a:t>
            </a:r>
            <a:endParaRPr lang="en-US" sz="1050" spc="-35" dirty="0">
              <a:solidFill>
                <a:srgbClr val="FFFFFF"/>
              </a:solidFill>
              <a:latin typeface="Arial"/>
              <a:cs typeface="Arial"/>
            </a:endParaRPr>
          </a:p>
          <a:p>
            <a:pPr marL="239395" marR="436880">
              <a:lnSpc>
                <a:spcPct val="101800"/>
              </a:lnSpc>
              <a:spcBef>
                <a:spcPts val="1075"/>
              </a:spcBef>
            </a:pPr>
            <a:r>
              <a:rPr lang="en-US" sz="1050" spc="-35" dirty="0" smtClean="0">
                <a:solidFill>
                  <a:srgbClr val="FFFFFF"/>
                </a:solidFill>
                <a:latin typeface="Arial"/>
                <a:cs typeface="Arial"/>
              </a:rPr>
              <a:t>Care should be taken to maintain the white spacing around the squares. </a:t>
            </a:r>
            <a:endParaRPr lang="en-GB" dirty="0"/>
          </a:p>
        </p:txBody>
      </p:sp>
      <p:sp>
        <p:nvSpPr>
          <p:cNvPr id="18" name="object 8"/>
          <p:cNvSpPr txBox="1"/>
          <p:nvPr/>
        </p:nvSpPr>
        <p:spPr>
          <a:xfrm>
            <a:off x="6970966" y="397382"/>
            <a:ext cx="1463675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15" dirty="0">
                <a:solidFill>
                  <a:srgbClr val="4C4D4F"/>
                </a:solidFill>
                <a:latin typeface="Trebuchet MS"/>
                <a:cs typeface="Trebuchet MS"/>
              </a:rPr>
              <a:t>Logo</a:t>
            </a:r>
            <a:r>
              <a:rPr sz="1000" spc="-130" dirty="0">
                <a:solidFill>
                  <a:srgbClr val="4C4D4F"/>
                </a:solidFill>
                <a:latin typeface="Trebuchet MS"/>
                <a:cs typeface="Trebuchet MS"/>
              </a:rPr>
              <a:t> </a:t>
            </a:r>
            <a:r>
              <a:rPr lang="en-GB" sz="1000" spc="-15" dirty="0" smtClean="0">
                <a:solidFill>
                  <a:srgbClr val="4C4D4F"/>
                </a:solidFill>
                <a:latin typeface="Trebuchet MS"/>
                <a:cs typeface="Trebuchet MS"/>
              </a:rPr>
              <a:t>Concept</a:t>
            </a:r>
            <a:endParaRPr sz="1000" dirty="0">
              <a:latin typeface="Trebuchet MS"/>
              <a:cs typeface="Trebuchet MS"/>
            </a:endParaRPr>
          </a:p>
          <a:p>
            <a:pPr marL="12700" marR="5080">
              <a:lnSpc>
                <a:spcPct val="100000"/>
              </a:lnSpc>
            </a:pPr>
            <a:r>
              <a:rPr lang="en-GB" sz="1000" b="1" spc="-5" dirty="0" smtClean="0">
                <a:solidFill>
                  <a:srgbClr val="4C4D4F"/>
                </a:solidFill>
                <a:latin typeface="Arial"/>
                <a:cs typeface="Arial"/>
              </a:rPr>
              <a:t>Logo Variations</a:t>
            </a:r>
          </a:p>
          <a:p>
            <a:pPr marL="12700" marR="5080">
              <a:lnSpc>
                <a:spcPct val="100000"/>
              </a:lnSpc>
            </a:pPr>
            <a:r>
              <a:rPr lang="en-GB" sz="1000" spc="-5" dirty="0" smtClean="0">
                <a:solidFill>
                  <a:srgbClr val="4C4D4F"/>
                </a:solidFill>
                <a:latin typeface="Arial"/>
                <a:cs typeface="Arial"/>
              </a:rPr>
              <a:t>Logo </a:t>
            </a:r>
            <a:r>
              <a:rPr lang="en-GB" sz="1000" spc="-25" dirty="0" smtClean="0">
                <a:solidFill>
                  <a:srgbClr val="4C4D4F"/>
                </a:solidFill>
                <a:latin typeface="Arial"/>
                <a:cs typeface="Arial"/>
              </a:rPr>
              <a:t>Misuse  </a:t>
            </a:r>
          </a:p>
          <a:p>
            <a:pPr marL="12700" marR="5080">
              <a:lnSpc>
                <a:spcPct val="100000"/>
              </a:lnSpc>
            </a:pPr>
            <a:r>
              <a:rPr lang="en-GB" sz="1000" spc="-15" dirty="0" smtClean="0">
                <a:solidFill>
                  <a:srgbClr val="4C4D4F"/>
                </a:solidFill>
                <a:latin typeface="Arial"/>
                <a:cs typeface="Arial"/>
              </a:rPr>
              <a:t>Primary </a:t>
            </a:r>
            <a:r>
              <a:rPr lang="en-GB" sz="1000" spc="-30" dirty="0" smtClean="0">
                <a:solidFill>
                  <a:srgbClr val="4C4D4F"/>
                </a:solidFill>
                <a:latin typeface="Arial"/>
                <a:cs typeface="Arial"/>
              </a:rPr>
              <a:t>Typeface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154995" y="1927944"/>
            <a:ext cx="2340000" cy="2340000"/>
          </a:xfrm>
          <a:prstGeom prst="rect">
            <a:avLst/>
          </a:prstGeom>
          <a:solidFill>
            <a:srgbClr val="221B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0890" y="2353839"/>
            <a:ext cx="1488209" cy="1488209"/>
          </a:xfrm>
          <a:prstGeom prst="rect">
            <a:avLst/>
          </a:prstGeom>
        </p:spPr>
      </p:pic>
      <p:sp>
        <p:nvSpPr>
          <p:cNvPr id="26" name="Rectangle 25"/>
          <p:cNvSpPr/>
          <p:nvPr/>
        </p:nvSpPr>
        <p:spPr>
          <a:xfrm>
            <a:off x="7192545" y="1975133"/>
            <a:ext cx="2340000" cy="23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8440" y="2401028"/>
            <a:ext cx="1488209" cy="1488209"/>
          </a:xfrm>
          <a:prstGeom prst="rect">
            <a:avLst/>
          </a:prstGeom>
        </p:spPr>
      </p:pic>
      <p:cxnSp>
        <p:nvCxnSpPr>
          <p:cNvPr id="34" name="Straight Arrow Connector 33"/>
          <p:cNvCxnSpPr/>
          <p:nvPr/>
        </p:nvCxnSpPr>
        <p:spPr>
          <a:xfrm>
            <a:off x="5069099" y="1895296"/>
            <a:ext cx="42158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5575300" y="1921412"/>
            <a:ext cx="0" cy="47961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279892" y="2008360"/>
            <a:ext cx="2272375" cy="13869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9395" marR="436880">
              <a:lnSpc>
                <a:spcPct val="101800"/>
              </a:lnSpc>
              <a:spcBef>
                <a:spcPts val="1075"/>
              </a:spcBef>
            </a:pPr>
            <a:r>
              <a:rPr lang="en-US" sz="1050" spc="-35" dirty="0" smtClean="0">
                <a:latin typeface="Arial"/>
                <a:cs typeface="Arial"/>
              </a:rPr>
              <a:t>It is important we maintain the spacing between and around the Icons.</a:t>
            </a:r>
          </a:p>
          <a:p>
            <a:pPr marL="239395" marR="436880">
              <a:lnSpc>
                <a:spcPct val="101800"/>
              </a:lnSpc>
              <a:spcBef>
                <a:spcPts val="1075"/>
              </a:spcBef>
            </a:pPr>
            <a:r>
              <a:rPr lang="en-US" sz="1050" spc="-35" dirty="0" smtClean="0">
                <a:latin typeface="Arial"/>
                <a:cs typeface="Arial"/>
              </a:rPr>
              <a:t>The alternative should be used when  the background is white.</a:t>
            </a:r>
          </a:p>
        </p:txBody>
      </p:sp>
      <p:sp>
        <p:nvSpPr>
          <p:cNvPr id="32" name="Oval 31"/>
          <p:cNvSpPr/>
          <p:nvPr/>
        </p:nvSpPr>
        <p:spPr>
          <a:xfrm>
            <a:off x="3231194" y="4549157"/>
            <a:ext cx="2340000" cy="2324967"/>
          </a:xfrm>
          <a:prstGeom prst="ellipse">
            <a:avLst/>
          </a:prstGeom>
          <a:solidFill>
            <a:srgbClr val="221B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2" name="Picture 4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089" y="4967535"/>
            <a:ext cx="1488209" cy="1488209"/>
          </a:xfrm>
          <a:prstGeom prst="rect">
            <a:avLst/>
          </a:prstGeom>
        </p:spPr>
      </p:pic>
      <p:sp>
        <p:nvSpPr>
          <p:cNvPr id="49" name="Oval 48"/>
          <p:cNvSpPr/>
          <p:nvPr/>
        </p:nvSpPr>
        <p:spPr>
          <a:xfrm>
            <a:off x="7189370" y="4617589"/>
            <a:ext cx="2340000" cy="232496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0" name="Picture 4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5265" y="5035967"/>
            <a:ext cx="1488209" cy="1488209"/>
          </a:xfrm>
          <a:prstGeom prst="rect">
            <a:avLst/>
          </a:prstGeom>
        </p:spPr>
      </p:pic>
      <p:sp>
        <p:nvSpPr>
          <p:cNvPr id="28" name="object 5"/>
          <p:cNvSpPr txBox="1"/>
          <p:nvPr/>
        </p:nvSpPr>
        <p:spPr>
          <a:xfrm>
            <a:off x="8740343" y="397382"/>
            <a:ext cx="1045210" cy="48731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n-GB" sz="1000" dirty="0" smtClean="0">
                <a:solidFill>
                  <a:srgbClr val="4C4D4F"/>
                </a:solidFill>
                <a:latin typeface="Arial"/>
                <a:cs typeface="Arial"/>
              </a:rPr>
              <a:t>Brand Icons</a:t>
            </a: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n-GB" sz="1000" dirty="0" smtClean="0">
                <a:solidFill>
                  <a:srgbClr val="4C4D4F"/>
                </a:solidFill>
                <a:latin typeface="Arial"/>
                <a:cs typeface="Arial"/>
              </a:rPr>
              <a:t>Brand </a:t>
            </a:r>
            <a:r>
              <a:rPr sz="1000" spc="-15" dirty="0" smtClean="0">
                <a:solidFill>
                  <a:srgbClr val="4C4D4F"/>
                </a:solidFill>
                <a:latin typeface="Arial"/>
                <a:cs typeface="Arial"/>
              </a:rPr>
              <a:t>Colours  </a:t>
            </a:r>
            <a:r>
              <a:rPr sz="1000" spc="-25" dirty="0">
                <a:solidFill>
                  <a:srgbClr val="4C4D4F"/>
                </a:solidFill>
                <a:latin typeface="Arial"/>
                <a:cs typeface="Arial"/>
              </a:rPr>
              <a:t>Graph</a:t>
            </a:r>
            <a:r>
              <a:rPr sz="1000" spc="-110" dirty="0">
                <a:solidFill>
                  <a:srgbClr val="4C4D4F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4C4D4F"/>
                </a:solidFill>
                <a:latin typeface="Arial"/>
                <a:cs typeface="Arial"/>
              </a:rPr>
              <a:t>Colours</a:t>
            </a:r>
            <a:endParaRPr sz="1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1481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80326" y="7362825"/>
            <a:ext cx="9768205" cy="0"/>
          </a:xfrm>
          <a:custGeom>
            <a:avLst/>
            <a:gdLst/>
            <a:ahLst/>
            <a:cxnLst/>
            <a:rect l="l" t="t" r="r" b="b"/>
            <a:pathLst>
              <a:path w="9768205">
                <a:moveTo>
                  <a:pt x="0" y="0"/>
                </a:moveTo>
                <a:lnTo>
                  <a:pt x="9768078" y="0"/>
                </a:lnTo>
              </a:path>
            </a:pathLst>
          </a:custGeom>
          <a:ln w="6350">
            <a:solidFill>
              <a:srgbClr val="9395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44500" y="381876"/>
            <a:ext cx="1296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30" dirty="0">
                <a:solidFill>
                  <a:srgbClr val="221B34"/>
                </a:solidFill>
                <a:latin typeface="Trebuchet MS"/>
                <a:cs typeface="Trebuchet MS"/>
              </a:rPr>
              <a:t>Logo</a:t>
            </a:r>
            <a:r>
              <a:rPr sz="1800" b="1" spc="-275" dirty="0">
                <a:solidFill>
                  <a:srgbClr val="221B34"/>
                </a:solidFill>
                <a:latin typeface="Trebuchet MS"/>
                <a:cs typeface="Trebuchet MS"/>
              </a:rPr>
              <a:t> </a:t>
            </a:r>
            <a:r>
              <a:rPr sz="1800" b="1" spc="10" dirty="0">
                <a:solidFill>
                  <a:srgbClr val="221B34"/>
                </a:solidFill>
                <a:latin typeface="Trebuchet MS"/>
                <a:cs typeface="Trebuchet MS"/>
              </a:rPr>
              <a:t>Misuse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408654" y="1503881"/>
            <a:ext cx="223520" cy="223520"/>
          </a:xfrm>
          <a:custGeom>
            <a:avLst/>
            <a:gdLst/>
            <a:ahLst/>
            <a:cxnLst/>
            <a:rect l="l" t="t" r="r" b="b"/>
            <a:pathLst>
              <a:path w="223520" h="223519">
                <a:moveTo>
                  <a:pt x="0" y="223100"/>
                </a:moveTo>
                <a:lnTo>
                  <a:pt x="223100" y="223100"/>
                </a:lnTo>
                <a:lnTo>
                  <a:pt x="223100" y="0"/>
                </a:lnTo>
                <a:lnTo>
                  <a:pt x="0" y="0"/>
                </a:lnTo>
                <a:lnTo>
                  <a:pt x="0" y="223100"/>
                </a:lnTo>
                <a:close/>
              </a:path>
            </a:pathLst>
          </a:custGeom>
          <a:solidFill>
            <a:srgbClr val="FF5C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441700" y="1526488"/>
            <a:ext cx="15049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40" dirty="0">
                <a:solidFill>
                  <a:srgbClr val="FFFFFF"/>
                </a:solidFill>
                <a:latin typeface="Trebuchet MS"/>
                <a:cs typeface="Trebuchet MS"/>
              </a:rPr>
              <a:t>01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61963" y="1227175"/>
            <a:ext cx="9768205" cy="0"/>
          </a:xfrm>
          <a:custGeom>
            <a:avLst/>
            <a:gdLst/>
            <a:ahLst/>
            <a:cxnLst/>
            <a:rect l="l" t="t" r="r" b="b"/>
            <a:pathLst>
              <a:path w="9768205">
                <a:moveTo>
                  <a:pt x="0" y="0"/>
                </a:moveTo>
                <a:lnTo>
                  <a:pt x="9768078" y="0"/>
                </a:lnTo>
              </a:path>
            </a:pathLst>
          </a:custGeom>
          <a:ln w="6350">
            <a:solidFill>
              <a:srgbClr val="9395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690818" y="1503881"/>
            <a:ext cx="223520" cy="223520"/>
          </a:xfrm>
          <a:custGeom>
            <a:avLst/>
            <a:gdLst/>
            <a:ahLst/>
            <a:cxnLst/>
            <a:rect l="l" t="t" r="r" b="b"/>
            <a:pathLst>
              <a:path w="223520" h="223519">
                <a:moveTo>
                  <a:pt x="0" y="223100"/>
                </a:moveTo>
                <a:lnTo>
                  <a:pt x="223100" y="223100"/>
                </a:lnTo>
                <a:lnTo>
                  <a:pt x="223100" y="0"/>
                </a:lnTo>
                <a:lnTo>
                  <a:pt x="0" y="0"/>
                </a:lnTo>
                <a:lnTo>
                  <a:pt x="0" y="223100"/>
                </a:lnTo>
                <a:close/>
              </a:path>
            </a:pathLst>
          </a:custGeom>
          <a:solidFill>
            <a:srgbClr val="FF5C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5723864" y="1526488"/>
            <a:ext cx="15049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40" dirty="0">
                <a:solidFill>
                  <a:srgbClr val="FFFFFF"/>
                </a:solidFill>
                <a:latin typeface="Trebuchet MS"/>
                <a:cs typeface="Trebuchet MS"/>
              </a:rPr>
              <a:t>02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7934616" y="1503881"/>
            <a:ext cx="223520" cy="223520"/>
          </a:xfrm>
          <a:custGeom>
            <a:avLst/>
            <a:gdLst/>
            <a:ahLst/>
            <a:cxnLst/>
            <a:rect l="l" t="t" r="r" b="b"/>
            <a:pathLst>
              <a:path w="223520" h="223519">
                <a:moveTo>
                  <a:pt x="0" y="223100"/>
                </a:moveTo>
                <a:lnTo>
                  <a:pt x="223100" y="223100"/>
                </a:lnTo>
                <a:lnTo>
                  <a:pt x="223100" y="0"/>
                </a:lnTo>
                <a:lnTo>
                  <a:pt x="0" y="0"/>
                </a:lnTo>
                <a:lnTo>
                  <a:pt x="0" y="223100"/>
                </a:lnTo>
                <a:close/>
              </a:path>
            </a:pathLst>
          </a:custGeom>
          <a:solidFill>
            <a:srgbClr val="FF5C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7967662" y="1526488"/>
            <a:ext cx="15049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40" dirty="0">
                <a:solidFill>
                  <a:srgbClr val="FFFFFF"/>
                </a:solidFill>
                <a:latin typeface="Trebuchet MS"/>
                <a:cs typeface="Trebuchet MS"/>
              </a:rPr>
              <a:t>03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408654" y="3596448"/>
            <a:ext cx="223520" cy="223520"/>
          </a:xfrm>
          <a:custGeom>
            <a:avLst/>
            <a:gdLst/>
            <a:ahLst/>
            <a:cxnLst/>
            <a:rect l="l" t="t" r="r" b="b"/>
            <a:pathLst>
              <a:path w="223520" h="223520">
                <a:moveTo>
                  <a:pt x="0" y="223100"/>
                </a:moveTo>
                <a:lnTo>
                  <a:pt x="223100" y="223100"/>
                </a:lnTo>
                <a:lnTo>
                  <a:pt x="223100" y="0"/>
                </a:lnTo>
                <a:lnTo>
                  <a:pt x="0" y="0"/>
                </a:lnTo>
                <a:lnTo>
                  <a:pt x="0" y="223100"/>
                </a:lnTo>
                <a:close/>
              </a:path>
            </a:pathLst>
          </a:custGeom>
          <a:solidFill>
            <a:srgbClr val="FF5C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3441700" y="3619041"/>
            <a:ext cx="15049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40" dirty="0">
                <a:solidFill>
                  <a:srgbClr val="FFFFFF"/>
                </a:solidFill>
                <a:latin typeface="Trebuchet MS"/>
                <a:cs typeface="Trebuchet MS"/>
              </a:rPr>
              <a:t>04</a:t>
            </a:r>
            <a:endParaRPr sz="900" dirty="0">
              <a:latin typeface="Trebuchet MS"/>
              <a:cs typeface="Trebuchet MS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690818" y="3596448"/>
            <a:ext cx="223520" cy="223520"/>
          </a:xfrm>
          <a:custGeom>
            <a:avLst/>
            <a:gdLst/>
            <a:ahLst/>
            <a:cxnLst/>
            <a:rect l="l" t="t" r="r" b="b"/>
            <a:pathLst>
              <a:path w="223520" h="223520">
                <a:moveTo>
                  <a:pt x="0" y="223100"/>
                </a:moveTo>
                <a:lnTo>
                  <a:pt x="223100" y="223100"/>
                </a:lnTo>
                <a:lnTo>
                  <a:pt x="223100" y="0"/>
                </a:lnTo>
                <a:lnTo>
                  <a:pt x="0" y="0"/>
                </a:lnTo>
                <a:lnTo>
                  <a:pt x="0" y="223100"/>
                </a:lnTo>
                <a:close/>
              </a:path>
            </a:pathLst>
          </a:custGeom>
          <a:solidFill>
            <a:srgbClr val="FF5C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5723864" y="3619041"/>
            <a:ext cx="15049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40" dirty="0">
                <a:solidFill>
                  <a:srgbClr val="FFFFFF"/>
                </a:solidFill>
                <a:latin typeface="Trebuchet MS"/>
                <a:cs typeface="Trebuchet MS"/>
              </a:rPr>
              <a:t>05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7934616" y="3596448"/>
            <a:ext cx="223520" cy="223520"/>
          </a:xfrm>
          <a:custGeom>
            <a:avLst/>
            <a:gdLst/>
            <a:ahLst/>
            <a:cxnLst/>
            <a:rect l="l" t="t" r="r" b="b"/>
            <a:pathLst>
              <a:path w="223520" h="223520">
                <a:moveTo>
                  <a:pt x="0" y="223100"/>
                </a:moveTo>
                <a:lnTo>
                  <a:pt x="223100" y="223100"/>
                </a:lnTo>
                <a:lnTo>
                  <a:pt x="223100" y="0"/>
                </a:lnTo>
                <a:lnTo>
                  <a:pt x="0" y="0"/>
                </a:lnTo>
                <a:lnTo>
                  <a:pt x="0" y="223100"/>
                </a:lnTo>
                <a:close/>
              </a:path>
            </a:pathLst>
          </a:custGeom>
          <a:solidFill>
            <a:srgbClr val="FF5C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7967662" y="3619041"/>
            <a:ext cx="15049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40" dirty="0">
                <a:solidFill>
                  <a:srgbClr val="FFFFFF"/>
                </a:solidFill>
                <a:latin typeface="Trebuchet MS"/>
                <a:cs typeface="Trebuchet MS"/>
              </a:rPr>
              <a:t>06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378479" y="2521406"/>
            <a:ext cx="1604657" cy="35586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007317" y="2616643"/>
            <a:ext cx="26670" cy="25400"/>
          </a:xfrm>
          <a:custGeom>
            <a:avLst/>
            <a:gdLst/>
            <a:ahLst/>
            <a:cxnLst/>
            <a:rect l="l" t="t" r="r" b="b"/>
            <a:pathLst>
              <a:path w="26670" h="25400">
                <a:moveTo>
                  <a:pt x="0" y="0"/>
                </a:moveTo>
                <a:lnTo>
                  <a:pt x="26250" y="0"/>
                </a:lnTo>
                <a:lnTo>
                  <a:pt x="26250" y="25323"/>
                </a:lnTo>
                <a:lnTo>
                  <a:pt x="0" y="25323"/>
                </a:lnTo>
                <a:lnTo>
                  <a:pt x="0" y="0"/>
                </a:lnTo>
                <a:close/>
              </a:path>
            </a:pathLst>
          </a:custGeom>
          <a:solidFill>
            <a:srgbClr val="009A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054485" y="2519577"/>
            <a:ext cx="122936" cy="1253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1" name="object 21"/>
          <p:cNvSpPr/>
          <p:nvPr/>
        </p:nvSpPr>
        <p:spPr>
          <a:xfrm>
            <a:off x="5078424" y="2054401"/>
            <a:ext cx="39370" cy="40005"/>
          </a:xfrm>
          <a:custGeom>
            <a:avLst/>
            <a:gdLst/>
            <a:ahLst/>
            <a:cxnLst/>
            <a:rect l="l" t="t" r="r" b="b"/>
            <a:pathLst>
              <a:path w="39370" h="40005">
                <a:moveTo>
                  <a:pt x="0" y="0"/>
                </a:moveTo>
                <a:lnTo>
                  <a:pt x="39306" y="0"/>
                </a:lnTo>
                <a:lnTo>
                  <a:pt x="39306" y="39662"/>
                </a:lnTo>
                <a:lnTo>
                  <a:pt x="0" y="39662"/>
                </a:lnTo>
                <a:lnTo>
                  <a:pt x="0" y="0"/>
                </a:lnTo>
                <a:close/>
              </a:path>
            </a:pathLst>
          </a:custGeom>
          <a:solidFill>
            <a:srgbClr val="3D79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078424" y="2114688"/>
            <a:ext cx="39370" cy="40005"/>
          </a:xfrm>
          <a:custGeom>
            <a:avLst/>
            <a:gdLst/>
            <a:ahLst/>
            <a:cxnLst/>
            <a:rect l="l" t="t" r="r" b="b"/>
            <a:pathLst>
              <a:path w="39370" h="40005">
                <a:moveTo>
                  <a:pt x="0" y="0"/>
                </a:moveTo>
                <a:lnTo>
                  <a:pt x="39306" y="0"/>
                </a:lnTo>
                <a:lnTo>
                  <a:pt x="39306" y="39662"/>
                </a:lnTo>
                <a:lnTo>
                  <a:pt x="0" y="39662"/>
                </a:lnTo>
                <a:lnTo>
                  <a:pt x="0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078424" y="2174962"/>
            <a:ext cx="39370" cy="40005"/>
          </a:xfrm>
          <a:custGeom>
            <a:avLst/>
            <a:gdLst/>
            <a:ahLst/>
            <a:cxnLst/>
            <a:rect l="l" t="t" r="r" b="b"/>
            <a:pathLst>
              <a:path w="39370" h="40005">
                <a:moveTo>
                  <a:pt x="0" y="0"/>
                </a:moveTo>
                <a:lnTo>
                  <a:pt x="39306" y="0"/>
                </a:lnTo>
                <a:lnTo>
                  <a:pt x="39306" y="39662"/>
                </a:lnTo>
                <a:lnTo>
                  <a:pt x="0" y="39662"/>
                </a:lnTo>
                <a:lnTo>
                  <a:pt x="0" y="0"/>
                </a:lnTo>
                <a:close/>
              </a:path>
            </a:pathLst>
          </a:custGeom>
          <a:solidFill>
            <a:srgbClr val="BEB9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078424" y="2235236"/>
            <a:ext cx="39370" cy="40005"/>
          </a:xfrm>
          <a:custGeom>
            <a:avLst/>
            <a:gdLst/>
            <a:ahLst/>
            <a:cxnLst/>
            <a:rect l="l" t="t" r="r" b="b"/>
            <a:pathLst>
              <a:path w="39370" h="40005">
                <a:moveTo>
                  <a:pt x="0" y="0"/>
                </a:moveTo>
                <a:lnTo>
                  <a:pt x="39306" y="0"/>
                </a:lnTo>
                <a:lnTo>
                  <a:pt x="39306" y="39662"/>
                </a:lnTo>
                <a:lnTo>
                  <a:pt x="0" y="39662"/>
                </a:lnTo>
                <a:lnTo>
                  <a:pt x="0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078424" y="2295523"/>
            <a:ext cx="39370" cy="40005"/>
          </a:xfrm>
          <a:custGeom>
            <a:avLst/>
            <a:gdLst/>
            <a:ahLst/>
            <a:cxnLst/>
            <a:rect l="l" t="t" r="r" b="b"/>
            <a:pathLst>
              <a:path w="39370" h="40005">
                <a:moveTo>
                  <a:pt x="0" y="0"/>
                </a:moveTo>
                <a:lnTo>
                  <a:pt x="39306" y="0"/>
                </a:lnTo>
                <a:lnTo>
                  <a:pt x="39306" y="39662"/>
                </a:lnTo>
                <a:lnTo>
                  <a:pt x="0" y="39662"/>
                </a:lnTo>
                <a:lnTo>
                  <a:pt x="0" y="0"/>
                </a:lnTo>
                <a:close/>
              </a:path>
            </a:pathLst>
          </a:custGeom>
          <a:solidFill>
            <a:srgbClr val="BEB9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138115" y="2054401"/>
            <a:ext cx="39370" cy="40005"/>
          </a:xfrm>
          <a:custGeom>
            <a:avLst/>
            <a:gdLst/>
            <a:ahLst/>
            <a:cxnLst/>
            <a:rect l="l" t="t" r="r" b="b"/>
            <a:pathLst>
              <a:path w="39370" h="40005">
                <a:moveTo>
                  <a:pt x="0" y="0"/>
                </a:moveTo>
                <a:lnTo>
                  <a:pt x="39306" y="0"/>
                </a:lnTo>
                <a:lnTo>
                  <a:pt x="39306" y="39662"/>
                </a:lnTo>
                <a:lnTo>
                  <a:pt x="0" y="39662"/>
                </a:lnTo>
                <a:lnTo>
                  <a:pt x="0" y="0"/>
                </a:lnTo>
                <a:close/>
              </a:path>
            </a:pathLst>
          </a:custGeom>
          <a:solidFill>
            <a:srgbClr val="BEB9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138115" y="2114688"/>
            <a:ext cx="39370" cy="40005"/>
          </a:xfrm>
          <a:custGeom>
            <a:avLst/>
            <a:gdLst/>
            <a:ahLst/>
            <a:cxnLst/>
            <a:rect l="l" t="t" r="r" b="b"/>
            <a:pathLst>
              <a:path w="39370" h="40005">
                <a:moveTo>
                  <a:pt x="0" y="0"/>
                </a:moveTo>
                <a:lnTo>
                  <a:pt x="39306" y="0"/>
                </a:lnTo>
                <a:lnTo>
                  <a:pt x="39306" y="39662"/>
                </a:lnTo>
                <a:lnTo>
                  <a:pt x="0" y="39662"/>
                </a:lnTo>
                <a:lnTo>
                  <a:pt x="0" y="0"/>
                </a:lnTo>
                <a:close/>
              </a:path>
            </a:pathLst>
          </a:custGeom>
          <a:solidFill>
            <a:srgbClr val="BEB9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138115" y="2174962"/>
            <a:ext cx="39370" cy="40005"/>
          </a:xfrm>
          <a:custGeom>
            <a:avLst/>
            <a:gdLst/>
            <a:ahLst/>
            <a:cxnLst/>
            <a:rect l="l" t="t" r="r" b="b"/>
            <a:pathLst>
              <a:path w="39370" h="40005">
                <a:moveTo>
                  <a:pt x="0" y="0"/>
                </a:moveTo>
                <a:lnTo>
                  <a:pt x="39306" y="0"/>
                </a:lnTo>
                <a:lnTo>
                  <a:pt x="39306" y="39662"/>
                </a:lnTo>
                <a:lnTo>
                  <a:pt x="0" y="39662"/>
                </a:lnTo>
                <a:lnTo>
                  <a:pt x="0" y="0"/>
                </a:lnTo>
                <a:close/>
              </a:path>
            </a:pathLst>
          </a:custGeom>
          <a:solidFill>
            <a:srgbClr val="009A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138115" y="2235236"/>
            <a:ext cx="39370" cy="40005"/>
          </a:xfrm>
          <a:custGeom>
            <a:avLst/>
            <a:gdLst/>
            <a:ahLst/>
            <a:cxnLst/>
            <a:rect l="l" t="t" r="r" b="b"/>
            <a:pathLst>
              <a:path w="39370" h="40005">
                <a:moveTo>
                  <a:pt x="0" y="0"/>
                </a:moveTo>
                <a:lnTo>
                  <a:pt x="39306" y="0"/>
                </a:lnTo>
                <a:lnTo>
                  <a:pt x="39306" y="39662"/>
                </a:lnTo>
                <a:lnTo>
                  <a:pt x="0" y="39662"/>
                </a:lnTo>
                <a:lnTo>
                  <a:pt x="0" y="0"/>
                </a:lnTo>
                <a:close/>
              </a:path>
            </a:pathLst>
          </a:custGeom>
          <a:solidFill>
            <a:srgbClr val="009A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138115" y="2295523"/>
            <a:ext cx="39370" cy="40005"/>
          </a:xfrm>
          <a:custGeom>
            <a:avLst/>
            <a:gdLst/>
            <a:ahLst/>
            <a:cxnLst/>
            <a:rect l="l" t="t" r="r" b="b"/>
            <a:pathLst>
              <a:path w="39370" h="40005">
                <a:moveTo>
                  <a:pt x="0" y="0"/>
                </a:moveTo>
                <a:lnTo>
                  <a:pt x="39306" y="0"/>
                </a:lnTo>
                <a:lnTo>
                  <a:pt x="39306" y="39662"/>
                </a:lnTo>
                <a:lnTo>
                  <a:pt x="0" y="39662"/>
                </a:lnTo>
                <a:lnTo>
                  <a:pt x="0" y="0"/>
                </a:lnTo>
                <a:close/>
              </a:path>
            </a:pathLst>
          </a:custGeom>
          <a:solidFill>
            <a:srgbClr val="009A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020119" y="2054401"/>
            <a:ext cx="39370" cy="40005"/>
          </a:xfrm>
          <a:custGeom>
            <a:avLst/>
            <a:gdLst/>
            <a:ahLst/>
            <a:cxnLst/>
            <a:rect l="l" t="t" r="r" b="b"/>
            <a:pathLst>
              <a:path w="39370" h="40005">
                <a:moveTo>
                  <a:pt x="0" y="0"/>
                </a:moveTo>
                <a:lnTo>
                  <a:pt x="39306" y="0"/>
                </a:lnTo>
                <a:lnTo>
                  <a:pt x="39306" y="39662"/>
                </a:lnTo>
                <a:lnTo>
                  <a:pt x="0" y="39662"/>
                </a:lnTo>
                <a:lnTo>
                  <a:pt x="0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849101" y="2054401"/>
            <a:ext cx="39370" cy="40005"/>
          </a:xfrm>
          <a:custGeom>
            <a:avLst/>
            <a:gdLst/>
            <a:ahLst/>
            <a:cxnLst/>
            <a:rect l="l" t="t" r="r" b="b"/>
            <a:pathLst>
              <a:path w="39370" h="40005">
                <a:moveTo>
                  <a:pt x="0" y="0"/>
                </a:moveTo>
                <a:lnTo>
                  <a:pt x="39306" y="0"/>
                </a:lnTo>
                <a:lnTo>
                  <a:pt x="39306" y="39662"/>
                </a:lnTo>
                <a:lnTo>
                  <a:pt x="0" y="39662"/>
                </a:lnTo>
                <a:lnTo>
                  <a:pt x="0" y="0"/>
                </a:lnTo>
                <a:close/>
              </a:path>
            </a:pathLst>
          </a:custGeom>
          <a:solidFill>
            <a:srgbClr val="3D79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790795" y="2054401"/>
            <a:ext cx="39370" cy="40005"/>
          </a:xfrm>
          <a:custGeom>
            <a:avLst/>
            <a:gdLst/>
            <a:ahLst/>
            <a:cxnLst/>
            <a:rect l="l" t="t" r="r" b="b"/>
            <a:pathLst>
              <a:path w="39370" h="40005">
                <a:moveTo>
                  <a:pt x="0" y="0"/>
                </a:moveTo>
                <a:lnTo>
                  <a:pt x="39306" y="0"/>
                </a:lnTo>
                <a:lnTo>
                  <a:pt x="39306" y="39662"/>
                </a:lnTo>
                <a:lnTo>
                  <a:pt x="0" y="39662"/>
                </a:lnTo>
                <a:lnTo>
                  <a:pt x="0" y="0"/>
                </a:lnTo>
                <a:close/>
              </a:path>
            </a:pathLst>
          </a:custGeom>
          <a:solidFill>
            <a:srgbClr val="3D79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677574" y="2174962"/>
            <a:ext cx="39370" cy="40005"/>
          </a:xfrm>
          <a:custGeom>
            <a:avLst/>
            <a:gdLst/>
            <a:ahLst/>
            <a:cxnLst/>
            <a:rect l="l" t="t" r="r" b="b"/>
            <a:pathLst>
              <a:path w="39370" h="40005">
                <a:moveTo>
                  <a:pt x="0" y="0"/>
                </a:moveTo>
                <a:lnTo>
                  <a:pt x="39306" y="0"/>
                </a:lnTo>
                <a:lnTo>
                  <a:pt x="39306" y="39662"/>
                </a:lnTo>
                <a:lnTo>
                  <a:pt x="0" y="39662"/>
                </a:lnTo>
                <a:lnTo>
                  <a:pt x="0" y="0"/>
                </a:lnTo>
                <a:close/>
              </a:path>
            </a:pathLst>
          </a:custGeom>
          <a:solidFill>
            <a:srgbClr val="EC00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619269" y="2174962"/>
            <a:ext cx="39370" cy="40005"/>
          </a:xfrm>
          <a:custGeom>
            <a:avLst/>
            <a:gdLst/>
            <a:ahLst/>
            <a:cxnLst/>
            <a:rect l="l" t="t" r="r" b="b"/>
            <a:pathLst>
              <a:path w="39370" h="40005">
                <a:moveTo>
                  <a:pt x="0" y="0"/>
                </a:moveTo>
                <a:lnTo>
                  <a:pt x="39306" y="0"/>
                </a:lnTo>
                <a:lnTo>
                  <a:pt x="39306" y="39662"/>
                </a:lnTo>
                <a:lnTo>
                  <a:pt x="0" y="39662"/>
                </a:lnTo>
                <a:lnTo>
                  <a:pt x="0" y="0"/>
                </a:lnTo>
                <a:close/>
              </a:path>
            </a:pathLst>
          </a:custGeom>
          <a:solidFill>
            <a:srgbClr val="EC00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020119" y="2114688"/>
            <a:ext cx="39370" cy="40005"/>
          </a:xfrm>
          <a:custGeom>
            <a:avLst/>
            <a:gdLst/>
            <a:ahLst/>
            <a:cxnLst/>
            <a:rect l="l" t="t" r="r" b="b"/>
            <a:pathLst>
              <a:path w="39370" h="40005">
                <a:moveTo>
                  <a:pt x="0" y="0"/>
                </a:moveTo>
                <a:lnTo>
                  <a:pt x="39306" y="0"/>
                </a:lnTo>
                <a:lnTo>
                  <a:pt x="39306" y="39662"/>
                </a:lnTo>
                <a:lnTo>
                  <a:pt x="0" y="39662"/>
                </a:lnTo>
                <a:lnTo>
                  <a:pt x="0" y="0"/>
                </a:lnTo>
                <a:close/>
              </a:path>
            </a:pathLst>
          </a:custGeom>
          <a:solidFill>
            <a:srgbClr val="3D79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020119" y="2174962"/>
            <a:ext cx="39370" cy="40005"/>
          </a:xfrm>
          <a:custGeom>
            <a:avLst/>
            <a:gdLst/>
            <a:ahLst/>
            <a:cxnLst/>
            <a:rect l="l" t="t" r="r" b="b"/>
            <a:pathLst>
              <a:path w="39370" h="40005">
                <a:moveTo>
                  <a:pt x="0" y="0"/>
                </a:moveTo>
                <a:lnTo>
                  <a:pt x="39306" y="0"/>
                </a:lnTo>
                <a:lnTo>
                  <a:pt x="39306" y="39662"/>
                </a:lnTo>
                <a:lnTo>
                  <a:pt x="0" y="39662"/>
                </a:lnTo>
                <a:lnTo>
                  <a:pt x="0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020119" y="2235236"/>
            <a:ext cx="39370" cy="40005"/>
          </a:xfrm>
          <a:custGeom>
            <a:avLst/>
            <a:gdLst/>
            <a:ahLst/>
            <a:cxnLst/>
            <a:rect l="l" t="t" r="r" b="b"/>
            <a:pathLst>
              <a:path w="39370" h="40005">
                <a:moveTo>
                  <a:pt x="0" y="0"/>
                </a:moveTo>
                <a:lnTo>
                  <a:pt x="39306" y="0"/>
                </a:lnTo>
                <a:lnTo>
                  <a:pt x="39306" y="39662"/>
                </a:lnTo>
                <a:lnTo>
                  <a:pt x="0" y="39662"/>
                </a:lnTo>
                <a:lnTo>
                  <a:pt x="0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020119" y="2295523"/>
            <a:ext cx="39370" cy="40005"/>
          </a:xfrm>
          <a:custGeom>
            <a:avLst/>
            <a:gdLst/>
            <a:ahLst/>
            <a:cxnLst/>
            <a:rect l="l" t="t" r="r" b="b"/>
            <a:pathLst>
              <a:path w="39370" h="40005">
                <a:moveTo>
                  <a:pt x="0" y="0"/>
                </a:moveTo>
                <a:lnTo>
                  <a:pt x="39306" y="0"/>
                </a:lnTo>
                <a:lnTo>
                  <a:pt x="39306" y="39662"/>
                </a:lnTo>
                <a:lnTo>
                  <a:pt x="0" y="39662"/>
                </a:lnTo>
                <a:lnTo>
                  <a:pt x="0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962791" y="2054401"/>
            <a:ext cx="39370" cy="40005"/>
          </a:xfrm>
          <a:custGeom>
            <a:avLst/>
            <a:gdLst/>
            <a:ahLst/>
            <a:cxnLst/>
            <a:rect l="l" t="t" r="r" b="b"/>
            <a:pathLst>
              <a:path w="39370" h="40005">
                <a:moveTo>
                  <a:pt x="0" y="0"/>
                </a:moveTo>
                <a:lnTo>
                  <a:pt x="39293" y="0"/>
                </a:lnTo>
                <a:lnTo>
                  <a:pt x="39293" y="39662"/>
                </a:lnTo>
                <a:lnTo>
                  <a:pt x="0" y="39662"/>
                </a:lnTo>
                <a:lnTo>
                  <a:pt x="0" y="0"/>
                </a:lnTo>
                <a:close/>
              </a:path>
            </a:pathLst>
          </a:custGeom>
          <a:solidFill>
            <a:srgbClr val="00A4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904485" y="1996642"/>
            <a:ext cx="39370" cy="40005"/>
          </a:xfrm>
          <a:custGeom>
            <a:avLst/>
            <a:gdLst/>
            <a:ahLst/>
            <a:cxnLst/>
            <a:rect l="l" t="t" r="r" b="b"/>
            <a:pathLst>
              <a:path w="39370" h="40005">
                <a:moveTo>
                  <a:pt x="0" y="0"/>
                </a:moveTo>
                <a:lnTo>
                  <a:pt x="39306" y="0"/>
                </a:lnTo>
                <a:lnTo>
                  <a:pt x="39306" y="39662"/>
                </a:lnTo>
                <a:lnTo>
                  <a:pt x="0" y="39662"/>
                </a:lnTo>
                <a:lnTo>
                  <a:pt x="0" y="0"/>
                </a:lnTo>
                <a:close/>
              </a:path>
            </a:pathLst>
          </a:custGeom>
          <a:solidFill>
            <a:srgbClr val="F15F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962791" y="2114688"/>
            <a:ext cx="39370" cy="40005"/>
          </a:xfrm>
          <a:custGeom>
            <a:avLst/>
            <a:gdLst/>
            <a:ahLst/>
            <a:cxnLst/>
            <a:rect l="l" t="t" r="r" b="b"/>
            <a:pathLst>
              <a:path w="39370" h="40005">
                <a:moveTo>
                  <a:pt x="0" y="0"/>
                </a:moveTo>
                <a:lnTo>
                  <a:pt x="39293" y="0"/>
                </a:lnTo>
                <a:lnTo>
                  <a:pt x="39293" y="39662"/>
                </a:lnTo>
                <a:lnTo>
                  <a:pt x="0" y="39662"/>
                </a:lnTo>
                <a:lnTo>
                  <a:pt x="0" y="0"/>
                </a:lnTo>
                <a:close/>
              </a:path>
            </a:pathLst>
          </a:custGeom>
          <a:solidFill>
            <a:srgbClr val="D223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962791" y="2235236"/>
            <a:ext cx="39370" cy="40005"/>
          </a:xfrm>
          <a:custGeom>
            <a:avLst/>
            <a:gdLst/>
            <a:ahLst/>
            <a:cxnLst/>
            <a:rect l="l" t="t" r="r" b="b"/>
            <a:pathLst>
              <a:path w="39370" h="40005">
                <a:moveTo>
                  <a:pt x="0" y="0"/>
                </a:moveTo>
                <a:lnTo>
                  <a:pt x="39293" y="0"/>
                </a:lnTo>
                <a:lnTo>
                  <a:pt x="39293" y="39662"/>
                </a:lnTo>
                <a:lnTo>
                  <a:pt x="0" y="39662"/>
                </a:lnTo>
                <a:lnTo>
                  <a:pt x="0" y="0"/>
                </a:lnTo>
                <a:close/>
              </a:path>
            </a:pathLst>
          </a:custGeom>
          <a:solidFill>
            <a:srgbClr val="D223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904485" y="2114688"/>
            <a:ext cx="39370" cy="40005"/>
          </a:xfrm>
          <a:custGeom>
            <a:avLst/>
            <a:gdLst/>
            <a:ahLst/>
            <a:cxnLst/>
            <a:rect l="l" t="t" r="r" b="b"/>
            <a:pathLst>
              <a:path w="39370" h="40005">
                <a:moveTo>
                  <a:pt x="0" y="0"/>
                </a:moveTo>
                <a:lnTo>
                  <a:pt x="39306" y="0"/>
                </a:lnTo>
                <a:lnTo>
                  <a:pt x="39306" y="39662"/>
                </a:lnTo>
                <a:lnTo>
                  <a:pt x="0" y="39662"/>
                </a:lnTo>
                <a:lnTo>
                  <a:pt x="0" y="0"/>
                </a:lnTo>
                <a:close/>
              </a:path>
            </a:pathLst>
          </a:custGeom>
          <a:solidFill>
            <a:srgbClr val="D223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904485" y="2235236"/>
            <a:ext cx="39370" cy="40005"/>
          </a:xfrm>
          <a:custGeom>
            <a:avLst/>
            <a:gdLst/>
            <a:ahLst/>
            <a:cxnLst/>
            <a:rect l="l" t="t" r="r" b="b"/>
            <a:pathLst>
              <a:path w="39370" h="40005">
                <a:moveTo>
                  <a:pt x="0" y="0"/>
                </a:moveTo>
                <a:lnTo>
                  <a:pt x="39306" y="0"/>
                </a:lnTo>
                <a:lnTo>
                  <a:pt x="39306" y="39662"/>
                </a:lnTo>
                <a:lnTo>
                  <a:pt x="0" y="39662"/>
                </a:lnTo>
                <a:lnTo>
                  <a:pt x="0" y="0"/>
                </a:lnTo>
                <a:close/>
              </a:path>
            </a:pathLst>
          </a:custGeom>
          <a:solidFill>
            <a:srgbClr val="D223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904485" y="2295523"/>
            <a:ext cx="39370" cy="40005"/>
          </a:xfrm>
          <a:custGeom>
            <a:avLst/>
            <a:gdLst/>
            <a:ahLst/>
            <a:cxnLst/>
            <a:rect l="l" t="t" r="r" b="b"/>
            <a:pathLst>
              <a:path w="39370" h="40005">
                <a:moveTo>
                  <a:pt x="0" y="0"/>
                </a:moveTo>
                <a:lnTo>
                  <a:pt x="39306" y="0"/>
                </a:lnTo>
                <a:lnTo>
                  <a:pt x="39306" y="39662"/>
                </a:lnTo>
                <a:lnTo>
                  <a:pt x="0" y="39662"/>
                </a:lnTo>
                <a:lnTo>
                  <a:pt x="0" y="0"/>
                </a:lnTo>
                <a:close/>
              </a:path>
            </a:pathLst>
          </a:custGeom>
          <a:solidFill>
            <a:srgbClr val="D223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849101" y="2174962"/>
            <a:ext cx="39370" cy="40005"/>
          </a:xfrm>
          <a:custGeom>
            <a:avLst/>
            <a:gdLst/>
            <a:ahLst/>
            <a:cxnLst/>
            <a:rect l="l" t="t" r="r" b="b"/>
            <a:pathLst>
              <a:path w="39370" h="40005">
                <a:moveTo>
                  <a:pt x="0" y="0"/>
                </a:moveTo>
                <a:lnTo>
                  <a:pt x="39306" y="0"/>
                </a:lnTo>
                <a:lnTo>
                  <a:pt x="39306" y="39662"/>
                </a:lnTo>
                <a:lnTo>
                  <a:pt x="0" y="39662"/>
                </a:lnTo>
                <a:lnTo>
                  <a:pt x="0" y="0"/>
                </a:lnTo>
                <a:close/>
              </a:path>
            </a:pathLst>
          </a:custGeom>
          <a:solidFill>
            <a:srgbClr val="39B0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4734902" y="2054401"/>
            <a:ext cx="39370" cy="40005"/>
          </a:xfrm>
          <a:custGeom>
            <a:avLst/>
            <a:gdLst/>
            <a:ahLst/>
            <a:cxnLst/>
            <a:rect l="l" t="t" r="r" b="b"/>
            <a:pathLst>
              <a:path w="39370" h="40005">
                <a:moveTo>
                  <a:pt x="0" y="0"/>
                </a:moveTo>
                <a:lnTo>
                  <a:pt x="39306" y="0"/>
                </a:lnTo>
                <a:lnTo>
                  <a:pt x="39306" y="39662"/>
                </a:lnTo>
                <a:lnTo>
                  <a:pt x="0" y="39662"/>
                </a:lnTo>
                <a:lnTo>
                  <a:pt x="0" y="0"/>
                </a:lnTo>
                <a:close/>
              </a:path>
            </a:pathLst>
          </a:custGeom>
          <a:solidFill>
            <a:srgbClr val="39B0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561700" y="2054401"/>
            <a:ext cx="39370" cy="40005"/>
          </a:xfrm>
          <a:custGeom>
            <a:avLst/>
            <a:gdLst/>
            <a:ahLst/>
            <a:cxnLst/>
            <a:rect l="l" t="t" r="r" b="b"/>
            <a:pathLst>
              <a:path w="39370" h="40005">
                <a:moveTo>
                  <a:pt x="0" y="0"/>
                </a:moveTo>
                <a:lnTo>
                  <a:pt x="39306" y="0"/>
                </a:lnTo>
                <a:lnTo>
                  <a:pt x="39306" y="39662"/>
                </a:lnTo>
                <a:lnTo>
                  <a:pt x="0" y="39662"/>
                </a:lnTo>
                <a:lnTo>
                  <a:pt x="0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4734902" y="2174962"/>
            <a:ext cx="39370" cy="40005"/>
          </a:xfrm>
          <a:custGeom>
            <a:avLst/>
            <a:gdLst/>
            <a:ahLst/>
            <a:cxnLst/>
            <a:rect l="l" t="t" r="r" b="b"/>
            <a:pathLst>
              <a:path w="39370" h="40005">
                <a:moveTo>
                  <a:pt x="0" y="0"/>
                </a:moveTo>
                <a:lnTo>
                  <a:pt x="39306" y="0"/>
                </a:lnTo>
                <a:lnTo>
                  <a:pt x="39306" y="39662"/>
                </a:lnTo>
                <a:lnTo>
                  <a:pt x="0" y="39662"/>
                </a:lnTo>
                <a:lnTo>
                  <a:pt x="0" y="0"/>
                </a:lnTo>
                <a:close/>
              </a:path>
            </a:pathLst>
          </a:custGeom>
          <a:solidFill>
            <a:srgbClr val="EC00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4005960" y="2173997"/>
            <a:ext cx="39370" cy="40005"/>
          </a:xfrm>
          <a:custGeom>
            <a:avLst/>
            <a:gdLst/>
            <a:ahLst/>
            <a:cxnLst/>
            <a:rect l="l" t="t" r="r" b="b"/>
            <a:pathLst>
              <a:path w="39370" h="40005">
                <a:moveTo>
                  <a:pt x="0" y="0"/>
                </a:moveTo>
                <a:lnTo>
                  <a:pt x="39306" y="0"/>
                </a:lnTo>
                <a:lnTo>
                  <a:pt x="39306" y="39662"/>
                </a:lnTo>
                <a:lnTo>
                  <a:pt x="0" y="39662"/>
                </a:lnTo>
                <a:lnTo>
                  <a:pt x="0" y="0"/>
                </a:lnTo>
                <a:close/>
              </a:path>
            </a:pathLst>
          </a:custGeom>
          <a:solidFill>
            <a:srgbClr val="BEB9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4734902" y="2295523"/>
            <a:ext cx="39370" cy="40005"/>
          </a:xfrm>
          <a:custGeom>
            <a:avLst/>
            <a:gdLst/>
            <a:ahLst/>
            <a:cxnLst/>
            <a:rect l="l" t="t" r="r" b="b"/>
            <a:pathLst>
              <a:path w="39370" h="40005">
                <a:moveTo>
                  <a:pt x="0" y="0"/>
                </a:moveTo>
                <a:lnTo>
                  <a:pt x="39306" y="0"/>
                </a:lnTo>
                <a:lnTo>
                  <a:pt x="39306" y="39662"/>
                </a:lnTo>
                <a:lnTo>
                  <a:pt x="0" y="39662"/>
                </a:lnTo>
                <a:lnTo>
                  <a:pt x="0" y="0"/>
                </a:lnTo>
                <a:close/>
              </a:path>
            </a:pathLst>
          </a:custGeom>
          <a:solidFill>
            <a:srgbClr val="EC00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4677574" y="2235236"/>
            <a:ext cx="39370" cy="40005"/>
          </a:xfrm>
          <a:custGeom>
            <a:avLst/>
            <a:gdLst/>
            <a:ahLst/>
            <a:cxnLst/>
            <a:rect l="l" t="t" r="r" b="b"/>
            <a:pathLst>
              <a:path w="39370" h="40005">
                <a:moveTo>
                  <a:pt x="0" y="0"/>
                </a:moveTo>
                <a:lnTo>
                  <a:pt x="39293" y="0"/>
                </a:lnTo>
                <a:lnTo>
                  <a:pt x="39293" y="39662"/>
                </a:lnTo>
                <a:lnTo>
                  <a:pt x="0" y="39662"/>
                </a:lnTo>
                <a:lnTo>
                  <a:pt x="0" y="0"/>
                </a:lnTo>
                <a:close/>
              </a:path>
            </a:pathLst>
          </a:custGeom>
          <a:solidFill>
            <a:srgbClr val="EC00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4619244" y="2114688"/>
            <a:ext cx="39370" cy="40005"/>
          </a:xfrm>
          <a:custGeom>
            <a:avLst/>
            <a:gdLst/>
            <a:ahLst/>
            <a:cxnLst/>
            <a:rect l="l" t="t" r="r" b="b"/>
            <a:pathLst>
              <a:path w="39370" h="40005">
                <a:moveTo>
                  <a:pt x="0" y="0"/>
                </a:moveTo>
                <a:lnTo>
                  <a:pt x="39293" y="0"/>
                </a:lnTo>
                <a:lnTo>
                  <a:pt x="39293" y="39662"/>
                </a:lnTo>
                <a:lnTo>
                  <a:pt x="0" y="39662"/>
                </a:lnTo>
                <a:lnTo>
                  <a:pt x="0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4561700" y="2295523"/>
            <a:ext cx="39370" cy="40005"/>
          </a:xfrm>
          <a:custGeom>
            <a:avLst/>
            <a:gdLst/>
            <a:ahLst/>
            <a:cxnLst/>
            <a:rect l="l" t="t" r="r" b="b"/>
            <a:pathLst>
              <a:path w="39370" h="40005">
                <a:moveTo>
                  <a:pt x="0" y="0"/>
                </a:moveTo>
                <a:lnTo>
                  <a:pt x="39293" y="0"/>
                </a:lnTo>
                <a:lnTo>
                  <a:pt x="39293" y="39662"/>
                </a:lnTo>
                <a:lnTo>
                  <a:pt x="0" y="39662"/>
                </a:lnTo>
                <a:lnTo>
                  <a:pt x="0" y="0"/>
                </a:lnTo>
                <a:close/>
              </a:path>
            </a:pathLst>
          </a:custGeom>
          <a:solidFill>
            <a:srgbClr val="EC00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4460113" y="2174962"/>
            <a:ext cx="39370" cy="40005"/>
          </a:xfrm>
          <a:custGeom>
            <a:avLst/>
            <a:gdLst/>
            <a:ahLst/>
            <a:cxnLst/>
            <a:rect l="l" t="t" r="r" b="b"/>
            <a:pathLst>
              <a:path w="39370" h="40005">
                <a:moveTo>
                  <a:pt x="0" y="0"/>
                </a:moveTo>
                <a:lnTo>
                  <a:pt x="39293" y="0"/>
                </a:lnTo>
                <a:lnTo>
                  <a:pt x="39293" y="39662"/>
                </a:lnTo>
                <a:lnTo>
                  <a:pt x="0" y="39662"/>
                </a:lnTo>
                <a:lnTo>
                  <a:pt x="0" y="0"/>
                </a:lnTo>
                <a:close/>
              </a:path>
            </a:pathLst>
          </a:custGeom>
          <a:solidFill>
            <a:srgbClr val="EC00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4460113" y="2295523"/>
            <a:ext cx="39370" cy="40005"/>
          </a:xfrm>
          <a:custGeom>
            <a:avLst/>
            <a:gdLst/>
            <a:ahLst/>
            <a:cxnLst/>
            <a:rect l="l" t="t" r="r" b="b"/>
            <a:pathLst>
              <a:path w="39370" h="40005">
                <a:moveTo>
                  <a:pt x="0" y="0"/>
                </a:moveTo>
                <a:lnTo>
                  <a:pt x="39293" y="0"/>
                </a:lnTo>
                <a:lnTo>
                  <a:pt x="39293" y="39662"/>
                </a:lnTo>
                <a:lnTo>
                  <a:pt x="0" y="39662"/>
                </a:lnTo>
                <a:lnTo>
                  <a:pt x="0" y="0"/>
                </a:lnTo>
                <a:close/>
              </a:path>
            </a:pathLst>
          </a:custGeom>
          <a:solidFill>
            <a:srgbClr val="EC00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681310" y="2054401"/>
            <a:ext cx="39370" cy="40005"/>
          </a:xfrm>
          <a:custGeom>
            <a:avLst/>
            <a:gdLst/>
            <a:ahLst/>
            <a:cxnLst/>
            <a:rect l="l" t="t" r="r" b="b"/>
            <a:pathLst>
              <a:path w="39370" h="40005">
                <a:moveTo>
                  <a:pt x="0" y="0"/>
                </a:moveTo>
                <a:lnTo>
                  <a:pt x="39306" y="0"/>
                </a:lnTo>
                <a:lnTo>
                  <a:pt x="39306" y="39662"/>
                </a:lnTo>
                <a:lnTo>
                  <a:pt x="0" y="39662"/>
                </a:lnTo>
                <a:lnTo>
                  <a:pt x="0" y="0"/>
                </a:lnTo>
                <a:close/>
              </a:path>
            </a:pathLst>
          </a:custGeom>
          <a:solidFill>
            <a:srgbClr val="BEB9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4360811" y="2416262"/>
            <a:ext cx="39370" cy="40005"/>
          </a:xfrm>
          <a:custGeom>
            <a:avLst/>
            <a:gdLst/>
            <a:ahLst/>
            <a:cxnLst/>
            <a:rect l="l" t="t" r="r" b="b"/>
            <a:pathLst>
              <a:path w="39370" h="40004">
                <a:moveTo>
                  <a:pt x="0" y="0"/>
                </a:moveTo>
                <a:lnTo>
                  <a:pt x="39293" y="0"/>
                </a:lnTo>
                <a:lnTo>
                  <a:pt x="39293" y="39662"/>
                </a:lnTo>
                <a:lnTo>
                  <a:pt x="0" y="39662"/>
                </a:lnTo>
                <a:lnTo>
                  <a:pt x="0" y="0"/>
                </a:lnTo>
                <a:close/>
              </a:path>
            </a:pathLst>
          </a:custGeom>
          <a:solidFill>
            <a:srgbClr val="EC00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265142" y="2054401"/>
            <a:ext cx="39370" cy="40005"/>
          </a:xfrm>
          <a:custGeom>
            <a:avLst/>
            <a:gdLst/>
            <a:ahLst/>
            <a:cxnLst/>
            <a:rect l="l" t="t" r="r" b="b"/>
            <a:pathLst>
              <a:path w="39370" h="40005">
                <a:moveTo>
                  <a:pt x="0" y="0"/>
                </a:moveTo>
                <a:lnTo>
                  <a:pt x="39293" y="0"/>
                </a:lnTo>
                <a:lnTo>
                  <a:pt x="39293" y="39662"/>
                </a:lnTo>
                <a:lnTo>
                  <a:pt x="0" y="39662"/>
                </a:lnTo>
                <a:lnTo>
                  <a:pt x="0" y="0"/>
                </a:lnTo>
                <a:close/>
              </a:path>
            </a:pathLst>
          </a:custGeom>
          <a:solidFill>
            <a:srgbClr val="BEB9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790795" y="2355988"/>
            <a:ext cx="39370" cy="40005"/>
          </a:xfrm>
          <a:custGeom>
            <a:avLst/>
            <a:gdLst/>
            <a:ahLst/>
            <a:cxnLst/>
            <a:rect l="l" t="t" r="r" b="b"/>
            <a:pathLst>
              <a:path w="39370" h="40005">
                <a:moveTo>
                  <a:pt x="0" y="0"/>
                </a:moveTo>
                <a:lnTo>
                  <a:pt x="39293" y="0"/>
                </a:lnTo>
                <a:lnTo>
                  <a:pt x="39293" y="39662"/>
                </a:lnTo>
                <a:lnTo>
                  <a:pt x="0" y="39662"/>
                </a:lnTo>
                <a:lnTo>
                  <a:pt x="0" y="0"/>
                </a:lnTo>
                <a:close/>
              </a:path>
            </a:pathLst>
          </a:custGeom>
          <a:solidFill>
            <a:srgbClr val="EC00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8347633" y="2324975"/>
            <a:ext cx="1214692" cy="56163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9572954" y="2324975"/>
            <a:ext cx="16510" cy="36195"/>
          </a:xfrm>
          <a:custGeom>
            <a:avLst/>
            <a:gdLst/>
            <a:ahLst/>
            <a:cxnLst/>
            <a:rect l="l" t="t" r="r" b="b"/>
            <a:pathLst>
              <a:path w="16509" h="36194">
                <a:moveTo>
                  <a:pt x="15963" y="0"/>
                </a:moveTo>
                <a:lnTo>
                  <a:pt x="0" y="0"/>
                </a:lnTo>
                <a:lnTo>
                  <a:pt x="0" y="35725"/>
                </a:lnTo>
                <a:lnTo>
                  <a:pt x="15963" y="35725"/>
                </a:lnTo>
                <a:lnTo>
                  <a:pt x="15963" y="0"/>
                </a:lnTo>
                <a:close/>
              </a:path>
            </a:pathLst>
          </a:custGeom>
          <a:solidFill>
            <a:srgbClr val="39B0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9580937" y="2382023"/>
            <a:ext cx="0" cy="135255"/>
          </a:xfrm>
          <a:custGeom>
            <a:avLst/>
            <a:gdLst/>
            <a:ahLst/>
            <a:cxnLst/>
            <a:rect l="l" t="t" r="r" b="b"/>
            <a:pathLst>
              <a:path h="135254">
                <a:moveTo>
                  <a:pt x="0" y="0"/>
                </a:moveTo>
                <a:lnTo>
                  <a:pt x="0" y="135127"/>
                </a:lnTo>
              </a:path>
            </a:pathLst>
          </a:custGeom>
          <a:ln w="14947">
            <a:solidFill>
              <a:srgbClr val="39B0C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9520605" y="1594598"/>
            <a:ext cx="27305" cy="62865"/>
          </a:xfrm>
          <a:custGeom>
            <a:avLst/>
            <a:gdLst/>
            <a:ahLst/>
            <a:cxnLst/>
            <a:rect l="l" t="t" r="r" b="b"/>
            <a:pathLst>
              <a:path w="27304" h="62864">
                <a:moveTo>
                  <a:pt x="0" y="0"/>
                </a:moveTo>
                <a:lnTo>
                  <a:pt x="27114" y="0"/>
                </a:lnTo>
                <a:lnTo>
                  <a:pt x="27114" y="62268"/>
                </a:lnTo>
                <a:lnTo>
                  <a:pt x="0" y="62268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9520605" y="1689238"/>
            <a:ext cx="27305" cy="62865"/>
          </a:xfrm>
          <a:custGeom>
            <a:avLst/>
            <a:gdLst/>
            <a:ahLst/>
            <a:cxnLst/>
            <a:rect l="l" t="t" r="r" b="b"/>
            <a:pathLst>
              <a:path w="27304" h="62864">
                <a:moveTo>
                  <a:pt x="0" y="0"/>
                </a:moveTo>
                <a:lnTo>
                  <a:pt x="27114" y="0"/>
                </a:lnTo>
                <a:lnTo>
                  <a:pt x="27114" y="62268"/>
                </a:lnTo>
                <a:lnTo>
                  <a:pt x="0" y="62268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9520605" y="1783878"/>
            <a:ext cx="27305" cy="62865"/>
          </a:xfrm>
          <a:custGeom>
            <a:avLst/>
            <a:gdLst/>
            <a:ahLst/>
            <a:cxnLst/>
            <a:rect l="l" t="t" r="r" b="b"/>
            <a:pathLst>
              <a:path w="27304" h="62864">
                <a:moveTo>
                  <a:pt x="0" y="0"/>
                </a:moveTo>
                <a:lnTo>
                  <a:pt x="27114" y="0"/>
                </a:lnTo>
                <a:lnTo>
                  <a:pt x="27114" y="62268"/>
                </a:lnTo>
                <a:lnTo>
                  <a:pt x="0" y="62268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9520605" y="1878531"/>
            <a:ext cx="27305" cy="62865"/>
          </a:xfrm>
          <a:custGeom>
            <a:avLst/>
            <a:gdLst/>
            <a:ahLst/>
            <a:cxnLst/>
            <a:rect l="l" t="t" r="r" b="b"/>
            <a:pathLst>
              <a:path w="27304" h="62864">
                <a:moveTo>
                  <a:pt x="0" y="0"/>
                </a:moveTo>
                <a:lnTo>
                  <a:pt x="27114" y="0"/>
                </a:lnTo>
                <a:lnTo>
                  <a:pt x="27114" y="62268"/>
                </a:lnTo>
                <a:lnTo>
                  <a:pt x="0" y="62268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9520605" y="1973172"/>
            <a:ext cx="27305" cy="62865"/>
          </a:xfrm>
          <a:custGeom>
            <a:avLst/>
            <a:gdLst/>
            <a:ahLst/>
            <a:cxnLst/>
            <a:rect l="l" t="t" r="r" b="b"/>
            <a:pathLst>
              <a:path w="27304" h="62864">
                <a:moveTo>
                  <a:pt x="0" y="0"/>
                </a:moveTo>
                <a:lnTo>
                  <a:pt x="27114" y="0"/>
                </a:lnTo>
                <a:lnTo>
                  <a:pt x="27114" y="62268"/>
                </a:lnTo>
                <a:lnTo>
                  <a:pt x="0" y="62268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9561791" y="1594598"/>
            <a:ext cx="27305" cy="62865"/>
          </a:xfrm>
          <a:custGeom>
            <a:avLst/>
            <a:gdLst/>
            <a:ahLst/>
            <a:cxnLst/>
            <a:rect l="l" t="t" r="r" b="b"/>
            <a:pathLst>
              <a:path w="27304" h="62864">
                <a:moveTo>
                  <a:pt x="0" y="0"/>
                </a:moveTo>
                <a:lnTo>
                  <a:pt x="27114" y="0"/>
                </a:lnTo>
                <a:lnTo>
                  <a:pt x="27114" y="62268"/>
                </a:lnTo>
                <a:lnTo>
                  <a:pt x="0" y="62268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9561791" y="1689238"/>
            <a:ext cx="27305" cy="62865"/>
          </a:xfrm>
          <a:custGeom>
            <a:avLst/>
            <a:gdLst/>
            <a:ahLst/>
            <a:cxnLst/>
            <a:rect l="l" t="t" r="r" b="b"/>
            <a:pathLst>
              <a:path w="27304" h="62864">
                <a:moveTo>
                  <a:pt x="0" y="0"/>
                </a:moveTo>
                <a:lnTo>
                  <a:pt x="27114" y="0"/>
                </a:lnTo>
                <a:lnTo>
                  <a:pt x="27114" y="62268"/>
                </a:lnTo>
                <a:lnTo>
                  <a:pt x="0" y="62268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9561791" y="1783878"/>
            <a:ext cx="27305" cy="62865"/>
          </a:xfrm>
          <a:custGeom>
            <a:avLst/>
            <a:gdLst/>
            <a:ahLst/>
            <a:cxnLst/>
            <a:rect l="l" t="t" r="r" b="b"/>
            <a:pathLst>
              <a:path w="27304" h="62864">
                <a:moveTo>
                  <a:pt x="0" y="0"/>
                </a:moveTo>
                <a:lnTo>
                  <a:pt x="27114" y="0"/>
                </a:lnTo>
                <a:lnTo>
                  <a:pt x="27114" y="62268"/>
                </a:lnTo>
                <a:lnTo>
                  <a:pt x="0" y="62268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9561791" y="1878531"/>
            <a:ext cx="27305" cy="62865"/>
          </a:xfrm>
          <a:custGeom>
            <a:avLst/>
            <a:gdLst/>
            <a:ahLst/>
            <a:cxnLst/>
            <a:rect l="l" t="t" r="r" b="b"/>
            <a:pathLst>
              <a:path w="27304" h="62864">
                <a:moveTo>
                  <a:pt x="0" y="0"/>
                </a:moveTo>
                <a:lnTo>
                  <a:pt x="27114" y="0"/>
                </a:lnTo>
                <a:lnTo>
                  <a:pt x="27114" y="62268"/>
                </a:lnTo>
                <a:lnTo>
                  <a:pt x="0" y="62268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9561791" y="1973172"/>
            <a:ext cx="27305" cy="62865"/>
          </a:xfrm>
          <a:custGeom>
            <a:avLst/>
            <a:gdLst/>
            <a:ahLst/>
            <a:cxnLst/>
            <a:rect l="l" t="t" r="r" b="b"/>
            <a:pathLst>
              <a:path w="27304" h="62864">
                <a:moveTo>
                  <a:pt x="0" y="0"/>
                </a:moveTo>
                <a:lnTo>
                  <a:pt x="27114" y="0"/>
                </a:lnTo>
                <a:lnTo>
                  <a:pt x="27114" y="62268"/>
                </a:lnTo>
                <a:lnTo>
                  <a:pt x="0" y="62268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9480372" y="1594598"/>
            <a:ext cx="27305" cy="62865"/>
          </a:xfrm>
          <a:custGeom>
            <a:avLst/>
            <a:gdLst/>
            <a:ahLst/>
            <a:cxnLst/>
            <a:rect l="l" t="t" r="r" b="b"/>
            <a:pathLst>
              <a:path w="27304" h="62864">
                <a:moveTo>
                  <a:pt x="0" y="0"/>
                </a:moveTo>
                <a:lnTo>
                  <a:pt x="27114" y="0"/>
                </a:lnTo>
                <a:lnTo>
                  <a:pt x="27114" y="62268"/>
                </a:lnTo>
                <a:lnTo>
                  <a:pt x="0" y="62268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9362363" y="1594598"/>
            <a:ext cx="27305" cy="62865"/>
          </a:xfrm>
          <a:custGeom>
            <a:avLst/>
            <a:gdLst/>
            <a:ahLst/>
            <a:cxnLst/>
            <a:rect l="l" t="t" r="r" b="b"/>
            <a:pathLst>
              <a:path w="27304" h="62864">
                <a:moveTo>
                  <a:pt x="0" y="0"/>
                </a:moveTo>
                <a:lnTo>
                  <a:pt x="27114" y="0"/>
                </a:lnTo>
                <a:lnTo>
                  <a:pt x="27114" y="62268"/>
                </a:lnTo>
                <a:lnTo>
                  <a:pt x="0" y="62268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9322129" y="1594598"/>
            <a:ext cx="27305" cy="62865"/>
          </a:xfrm>
          <a:custGeom>
            <a:avLst/>
            <a:gdLst/>
            <a:ahLst/>
            <a:cxnLst/>
            <a:rect l="l" t="t" r="r" b="b"/>
            <a:pathLst>
              <a:path w="27304" h="62864">
                <a:moveTo>
                  <a:pt x="0" y="0"/>
                </a:moveTo>
                <a:lnTo>
                  <a:pt x="27114" y="0"/>
                </a:lnTo>
                <a:lnTo>
                  <a:pt x="27114" y="62268"/>
                </a:lnTo>
                <a:lnTo>
                  <a:pt x="0" y="62268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9244012" y="1783878"/>
            <a:ext cx="27305" cy="62865"/>
          </a:xfrm>
          <a:custGeom>
            <a:avLst/>
            <a:gdLst/>
            <a:ahLst/>
            <a:cxnLst/>
            <a:rect l="l" t="t" r="r" b="b"/>
            <a:pathLst>
              <a:path w="27304" h="62864">
                <a:moveTo>
                  <a:pt x="0" y="0"/>
                </a:moveTo>
                <a:lnTo>
                  <a:pt x="27114" y="0"/>
                </a:lnTo>
                <a:lnTo>
                  <a:pt x="27114" y="62268"/>
                </a:lnTo>
                <a:lnTo>
                  <a:pt x="0" y="62268"/>
                </a:lnTo>
                <a:lnTo>
                  <a:pt x="0" y="0"/>
                </a:lnTo>
                <a:close/>
              </a:path>
            </a:pathLst>
          </a:custGeom>
          <a:solidFill>
            <a:srgbClr val="39B0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9203791" y="1783878"/>
            <a:ext cx="27305" cy="62865"/>
          </a:xfrm>
          <a:custGeom>
            <a:avLst/>
            <a:gdLst/>
            <a:ahLst/>
            <a:cxnLst/>
            <a:rect l="l" t="t" r="r" b="b"/>
            <a:pathLst>
              <a:path w="27304" h="62864">
                <a:moveTo>
                  <a:pt x="0" y="0"/>
                </a:moveTo>
                <a:lnTo>
                  <a:pt x="27114" y="0"/>
                </a:lnTo>
                <a:lnTo>
                  <a:pt x="27114" y="62268"/>
                </a:lnTo>
                <a:lnTo>
                  <a:pt x="0" y="62268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9480372" y="1689238"/>
            <a:ext cx="27305" cy="62865"/>
          </a:xfrm>
          <a:custGeom>
            <a:avLst/>
            <a:gdLst/>
            <a:ahLst/>
            <a:cxnLst/>
            <a:rect l="l" t="t" r="r" b="b"/>
            <a:pathLst>
              <a:path w="27304" h="62864">
                <a:moveTo>
                  <a:pt x="0" y="0"/>
                </a:moveTo>
                <a:lnTo>
                  <a:pt x="27114" y="0"/>
                </a:lnTo>
                <a:lnTo>
                  <a:pt x="27114" y="62268"/>
                </a:lnTo>
                <a:lnTo>
                  <a:pt x="0" y="62268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9480372" y="1783878"/>
            <a:ext cx="27305" cy="62865"/>
          </a:xfrm>
          <a:custGeom>
            <a:avLst/>
            <a:gdLst/>
            <a:ahLst/>
            <a:cxnLst/>
            <a:rect l="l" t="t" r="r" b="b"/>
            <a:pathLst>
              <a:path w="27304" h="62864">
                <a:moveTo>
                  <a:pt x="0" y="0"/>
                </a:moveTo>
                <a:lnTo>
                  <a:pt x="27114" y="0"/>
                </a:lnTo>
                <a:lnTo>
                  <a:pt x="27114" y="62268"/>
                </a:lnTo>
                <a:lnTo>
                  <a:pt x="0" y="62268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9480372" y="1878531"/>
            <a:ext cx="27305" cy="62865"/>
          </a:xfrm>
          <a:custGeom>
            <a:avLst/>
            <a:gdLst/>
            <a:ahLst/>
            <a:cxnLst/>
            <a:rect l="l" t="t" r="r" b="b"/>
            <a:pathLst>
              <a:path w="27304" h="62864">
                <a:moveTo>
                  <a:pt x="0" y="0"/>
                </a:moveTo>
                <a:lnTo>
                  <a:pt x="27114" y="0"/>
                </a:lnTo>
                <a:lnTo>
                  <a:pt x="27114" y="62268"/>
                </a:lnTo>
                <a:lnTo>
                  <a:pt x="0" y="62268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9480372" y="1973172"/>
            <a:ext cx="27305" cy="62865"/>
          </a:xfrm>
          <a:custGeom>
            <a:avLst/>
            <a:gdLst/>
            <a:ahLst/>
            <a:cxnLst/>
            <a:rect l="l" t="t" r="r" b="b"/>
            <a:pathLst>
              <a:path w="27304" h="62864">
                <a:moveTo>
                  <a:pt x="0" y="0"/>
                </a:moveTo>
                <a:lnTo>
                  <a:pt x="27114" y="0"/>
                </a:lnTo>
                <a:lnTo>
                  <a:pt x="27114" y="62268"/>
                </a:lnTo>
                <a:lnTo>
                  <a:pt x="0" y="62268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9440811" y="1594598"/>
            <a:ext cx="27305" cy="62865"/>
          </a:xfrm>
          <a:custGeom>
            <a:avLst/>
            <a:gdLst/>
            <a:ahLst/>
            <a:cxnLst/>
            <a:rect l="l" t="t" r="r" b="b"/>
            <a:pathLst>
              <a:path w="27304" h="62864">
                <a:moveTo>
                  <a:pt x="0" y="0"/>
                </a:moveTo>
                <a:lnTo>
                  <a:pt x="27114" y="0"/>
                </a:lnTo>
                <a:lnTo>
                  <a:pt x="27114" y="62268"/>
                </a:lnTo>
                <a:lnTo>
                  <a:pt x="0" y="62268"/>
                </a:lnTo>
                <a:lnTo>
                  <a:pt x="0" y="0"/>
                </a:lnTo>
                <a:close/>
              </a:path>
            </a:pathLst>
          </a:custGeom>
          <a:solidFill>
            <a:srgbClr val="00A4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9400577" y="1503894"/>
            <a:ext cx="27305" cy="62865"/>
          </a:xfrm>
          <a:custGeom>
            <a:avLst/>
            <a:gdLst/>
            <a:ahLst/>
            <a:cxnLst/>
            <a:rect l="l" t="t" r="r" b="b"/>
            <a:pathLst>
              <a:path w="27304" h="62864">
                <a:moveTo>
                  <a:pt x="0" y="0"/>
                </a:moveTo>
                <a:lnTo>
                  <a:pt x="27114" y="0"/>
                </a:lnTo>
                <a:lnTo>
                  <a:pt x="27114" y="62268"/>
                </a:lnTo>
                <a:lnTo>
                  <a:pt x="0" y="62268"/>
                </a:lnTo>
                <a:lnTo>
                  <a:pt x="0" y="0"/>
                </a:lnTo>
                <a:close/>
              </a:path>
            </a:pathLst>
          </a:custGeom>
          <a:solidFill>
            <a:srgbClr val="F15F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9440811" y="1689238"/>
            <a:ext cx="27305" cy="62865"/>
          </a:xfrm>
          <a:custGeom>
            <a:avLst/>
            <a:gdLst/>
            <a:ahLst/>
            <a:cxnLst/>
            <a:rect l="l" t="t" r="r" b="b"/>
            <a:pathLst>
              <a:path w="27304" h="62864">
                <a:moveTo>
                  <a:pt x="0" y="0"/>
                </a:moveTo>
                <a:lnTo>
                  <a:pt x="27114" y="0"/>
                </a:lnTo>
                <a:lnTo>
                  <a:pt x="27114" y="62268"/>
                </a:lnTo>
                <a:lnTo>
                  <a:pt x="0" y="62268"/>
                </a:lnTo>
                <a:lnTo>
                  <a:pt x="0" y="0"/>
                </a:lnTo>
                <a:close/>
              </a:path>
            </a:pathLst>
          </a:custGeom>
          <a:solidFill>
            <a:srgbClr val="F15F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9440811" y="1878531"/>
            <a:ext cx="27305" cy="62865"/>
          </a:xfrm>
          <a:custGeom>
            <a:avLst/>
            <a:gdLst/>
            <a:ahLst/>
            <a:cxnLst/>
            <a:rect l="l" t="t" r="r" b="b"/>
            <a:pathLst>
              <a:path w="27304" h="62864">
                <a:moveTo>
                  <a:pt x="0" y="0"/>
                </a:moveTo>
                <a:lnTo>
                  <a:pt x="27114" y="0"/>
                </a:lnTo>
                <a:lnTo>
                  <a:pt x="27114" y="62268"/>
                </a:lnTo>
                <a:lnTo>
                  <a:pt x="0" y="62268"/>
                </a:lnTo>
                <a:lnTo>
                  <a:pt x="0" y="0"/>
                </a:lnTo>
                <a:close/>
              </a:path>
            </a:pathLst>
          </a:custGeom>
          <a:solidFill>
            <a:srgbClr val="97D0D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9400577" y="1689238"/>
            <a:ext cx="27305" cy="62865"/>
          </a:xfrm>
          <a:custGeom>
            <a:avLst/>
            <a:gdLst/>
            <a:ahLst/>
            <a:cxnLst/>
            <a:rect l="l" t="t" r="r" b="b"/>
            <a:pathLst>
              <a:path w="27304" h="62864">
                <a:moveTo>
                  <a:pt x="0" y="0"/>
                </a:moveTo>
                <a:lnTo>
                  <a:pt x="27114" y="0"/>
                </a:lnTo>
                <a:lnTo>
                  <a:pt x="27114" y="62268"/>
                </a:lnTo>
                <a:lnTo>
                  <a:pt x="0" y="62268"/>
                </a:lnTo>
                <a:lnTo>
                  <a:pt x="0" y="0"/>
                </a:lnTo>
                <a:close/>
              </a:path>
            </a:pathLst>
          </a:custGeom>
          <a:solidFill>
            <a:srgbClr val="97D0D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9400577" y="1878531"/>
            <a:ext cx="27305" cy="62865"/>
          </a:xfrm>
          <a:custGeom>
            <a:avLst/>
            <a:gdLst/>
            <a:ahLst/>
            <a:cxnLst/>
            <a:rect l="l" t="t" r="r" b="b"/>
            <a:pathLst>
              <a:path w="27304" h="62864">
                <a:moveTo>
                  <a:pt x="0" y="0"/>
                </a:moveTo>
                <a:lnTo>
                  <a:pt x="27114" y="0"/>
                </a:lnTo>
                <a:lnTo>
                  <a:pt x="27114" y="62268"/>
                </a:lnTo>
                <a:lnTo>
                  <a:pt x="0" y="62268"/>
                </a:lnTo>
                <a:lnTo>
                  <a:pt x="0" y="0"/>
                </a:lnTo>
                <a:close/>
              </a:path>
            </a:pathLst>
          </a:custGeom>
          <a:solidFill>
            <a:srgbClr val="B2267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9400577" y="1973172"/>
            <a:ext cx="27305" cy="62865"/>
          </a:xfrm>
          <a:custGeom>
            <a:avLst/>
            <a:gdLst/>
            <a:ahLst/>
            <a:cxnLst/>
            <a:rect l="l" t="t" r="r" b="b"/>
            <a:pathLst>
              <a:path w="27304" h="62864">
                <a:moveTo>
                  <a:pt x="0" y="0"/>
                </a:moveTo>
                <a:lnTo>
                  <a:pt x="27114" y="0"/>
                </a:lnTo>
                <a:lnTo>
                  <a:pt x="27114" y="62268"/>
                </a:lnTo>
                <a:lnTo>
                  <a:pt x="0" y="62268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9362363" y="1783878"/>
            <a:ext cx="27305" cy="62865"/>
          </a:xfrm>
          <a:custGeom>
            <a:avLst/>
            <a:gdLst/>
            <a:ahLst/>
            <a:cxnLst/>
            <a:rect l="l" t="t" r="r" b="b"/>
            <a:pathLst>
              <a:path w="27304" h="62864">
                <a:moveTo>
                  <a:pt x="0" y="0"/>
                </a:moveTo>
                <a:lnTo>
                  <a:pt x="27114" y="0"/>
                </a:lnTo>
                <a:lnTo>
                  <a:pt x="27114" y="62268"/>
                </a:lnTo>
                <a:lnTo>
                  <a:pt x="0" y="62268"/>
                </a:lnTo>
                <a:lnTo>
                  <a:pt x="0" y="0"/>
                </a:lnTo>
                <a:close/>
              </a:path>
            </a:pathLst>
          </a:custGeom>
          <a:solidFill>
            <a:srgbClr val="39B0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9283572" y="1594598"/>
            <a:ext cx="27305" cy="62865"/>
          </a:xfrm>
          <a:custGeom>
            <a:avLst/>
            <a:gdLst/>
            <a:ahLst/>
            <a:cxnLst/>
            <a:rect l="l" t="t" r="r" b="b"/>
            <a:pathLst>
              <a:path w="27304" h="62864">
                <a:moveTo>
                  <a:pt x="0" y="0"/>
                </a:moveTo>
                <a:lnTo>
                  <a:pt x="27114" y="0"/>
                </a:lnTo>
                <a:lnTo>
                  <a:pt x="27114" y="62268"/>
                </a:lnTo>
                <a:lnTo>
                  <a:pt x="0" y="62268"/>
                </a:lnTo>
                <a:lnTo>
                  <a:pt x="0" y="0"/>
                </a:lnTo>
                <a:close/>
              </a:path>
            </a:pathLst>
          </a:custGeom>
          <a:solidFill>
            <a:srgbClr val="39B0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9164065" y="1594598"/>
            <a:ext cx="27305" cy="62865"/>
          </a:xfrm>
          <a:custGeom>
            <a:avLst/>
            <a:gdLst/>
            <a:ahLst/>
            <a:cxnLst/>
            <a:rect l="l" t="t" r="r" b="b"/>
            <a:pathLst>
              <a:path w="27304" h="62864">
                <a:moveTo>
                  <a:pt x="0" y="0"/>
                </a:moveTo>
                <a:lnTo>
                  <a:pt x="27114" y="0"/>
                </a:lnTo>
                <a:lnTo>
                  <a:pt x="27114" y="62268"/>
                </a:lnTo>
                <a:lnTo>
                  <a:pt x="0" y="62268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9283572" y="1783878"/>
            <a:ext cx="27305" cy="62865"/>
          </a:xfrm>
          <a:custGeom>
            <a:avLst/>
            <a:gdLst/>
            <a:ahLst/>
            <a:cxnLst/>
            <a:rect l="l" t="t" r="r" b="b"/>
            <a:pathLst>
              <a:path w="27304" h="62864">
                <a:moveTo>
                  <a:pt x="0" y="0"/>
                </a:moveTo>
                <a:lnTo>
                  <a:pt x="27114" y="0"/>
                </a:lnTo>
                <a:lnTo>
                  <a:pt x="27114" y="62268"/>
                </a:lnTo>
                <a:lnTo>
                  <a:pt x="0" y="62268"/>
                </a:lnTo>
                <a:lnTo>
                  <a:pt x="0" y="0"/>
                </a:lnTo>
                <a:close/>
              </a:path>
            </a:pathLst>
          </a:custGeom>
          <a:solidFill>
            <a:srgbClr val="F15F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8780602" y="1782380"/>
            <a:ext cx="27305" cy="62865"/>
          </a:xfrm>
          <a:custGeom>
            <a:avLst/>
            <a:gdLst/>
            <a:ahLst/>
            <a:cxnLst/>
            <a:rect l="l" t="t" r="r" b="b"/>
            <a:pathLst>
              <a:path w="27304" h="62864">
                <a:moveTo>
                  <a:pt x="0" y="0"/>
                </a:moveTo>
                <a:lnTo>
                  <a:pt x="27114" y="0"/>
                </a:lnTo>
                <a:lnTo>
                  <a:pt x="27114" y="62268"/>
                </a:lnTo>
                <a:lnTo>
                  <a:pt x="0" y="62268"/>
                </a:lnTo>
                <a:lnTo>
                  <a:pt x="0" y="0"/>
                </a:lnTo>
                <a:close/>
              </a:path>
            </a:pathLst>
          </a:custGeom>
          <a:solidFill>
            <a:srgbClr val="F15F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9283572" y="1973172"/>
            <a:ext cx="27305" cy="62865"/>
          </a:xfrm>
          <a:custGeom>
            <a:avLst/>
            <a:gdLst/>
            <a:ahLst/>
            <a:cxnLst/>
            <a:rect l="l" t="t" r="r" b="b"/>
            <a:pathLst>
              <a:path w="27304" h="62864">
                <a:moveTo>
                  <a:pt x="0" y="0"/>
                </a:moveTo>
                <a:lnTo>
                  <a:pt x="27114" y="0"/>
                </a:lnTo>
                <a:lnTo>
                  <a:pt x="27114" y="62268"/>
                </a:lnTo>
                <a:lnTo>
                  <a:pt x="0" y="62268"/>
                </a:lnTo>
                <a:lnTo>
                  <a:pt x="0" y="0"/>
                </a:lnTo>
                <a:close/>
              </a:path>
            </a:pathLst>
          </a:custGeom>
          <a:solidFill>
            <a:srgbClr val="B2267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9244012" y="1878531"/>
            <a:ext cx="27305" cy="62865"/>
          </a:xfrm>
          <a:custGeom>
            <a:avLst/>
            <a:gdLst/>
            <a:ahLst/>
            <a:cxnLst/>
            <a:rect l="l" t="t" r="r" b="b"/>
            <a:pathLst>
              <a:path w="27304" h="62864">
                <a:moveTo>
                  <a:pt x="0" y="0"/>
                </a:moveTo>
                <a:lnTo>
                  <a:pt x="27114" y="0"/>
                </a:lnTo>
                <a:lnTo>
                  <a:pt x="27114" y="62268"/>
                </a:lnTo>
                <a:lnTo>
                  <a:pt x="0" y="62268"/>
                </a:lnTo>
                <a:lnTo>
                  <a:pt x="0" y="0"/>
                </a:lnTo>
                <a:close/>
              </a:path>
            </a:pathLst>
          </a:custGeom>
          <a:solidFill>
            <a:srgbClr val="00A4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9203765" y="1689238"/>
            <a:ext cx="27305" cy="62865"/>
          </a:xfrm>
          <a:custGeom>
            <a:avLst/>
            <a:gdLst/>
            <a:ahLst/>
            <a:cxnLst/>
            <a:rect l="l" t="t" r="r" b="b"/>
            <a:pathLst>
              <a:path w="27304" h="62864">
                <a:moveTo>
                  <a:pt x="0" y="0"/>
                </a:moveTo>
                <a:lnTo>
                  <a:pt x="27114" y="0"/>
                </a:lnTo>
                <a:lnTo>
                  <a:pt x="27114" y="62268"/>
                </a:lnTo>
                <a:lnTo>
                  <a:pt x="0" y="62268"/>
                </a:lnTo>
                <a:lnTo>
                  <a:pt x="0" y="0"/>
                </a:lnTo>
                <a:close/>
              </a:path>
            </a:pathLst>
          </a:custGeom>
          <a:solidFill>
            <a:srgbClr val="B2267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9164065" y="1973172"/>
            <a:ext cx="27305" cy="62865"/>
          </a:xfrm>
          <a:custGeom>
            <a:avLst/>
            <a:gdLst/>
            <a:ahLst/>
            <a:cxnLst/>
            <a:rect l="l" t="t" r="r" b="b"/>
            <a:pathLst>
              <a:path w="27304" h="62864">
                <a:moveTo>
                  <a:pt x="0" y="0"/>
                </a:moveTo>
                <a:lnTo>
                  <a:pt x="27114" y="0"/>
                </a:lnTo>
                <a:lnTo>
                  <a:pt x="27114" y="62268"/>
                </a:lnTo>
                <a:lnTo>
                  <a:pt x="0" y="62268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9093961" y="1783878"/>
            <a:ext cx="27305" cy="62865"/>
          </a:xfrm>
          <a:custGeom>
            <a:avLst/>
            <a:gdLst/>
            <a:ahLst/>
            <a:cxnLst/>
            <a:rect l="l" t="t" r="r" b="b"/>
            <a:pathLst>
              <a:path w="27304" h="62864">
                <a:moveTo>
                  <a:pt x="0" y="0"/>
                </a:moveTo>
                <a:lnTo>
                  <a:pt x="27114" y="0"/>
                </a:lnTo>
                <a:lnTo>
                  <a:pt x="27114" y="62268"/>
                </a:lnTo>
                <a:lnTo>
                  <a:pt x="0" y="62268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9093961" y="1973172"/>
            <a:ext cx="27305" cy="62865"/>
          </a:xfrm>
          <a:custGeom>
            <a:avLst/>
            <a:gdLst/>
            <a:ahLst/>
            <a:cxnLst/>
            <a:rect l="l" t="t" r="r" b="b"/>
            <a:pathLst>
              <a:path w="27304" h="62864">
                <a:moveTo>
                  <a:pt x="0" y="0"/>
                </a:moveTo>
                <a:lnTo>
                  <a:pt x="27114" y="0"/>
                </a:lnTo>
                <a:lnTo>
                  <a:pt x="27114" y="62268"/>
                </a:lnTo>
                <a:lnTo>
                  <a:pt x="0" y="62268"/>
                </a:lnTo>
                <a:lnTo>
                  <a:pt x="0" y="0"/>
                </a:lnTo>
                <a:close/>
              </a:path>
            </a:pathLst>
          </a:custGeom>
          <a:solidFill>
            <a:srgbClr val="97D0D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8556599" y="1594598"/>
            <a:ext cx="27305" cy="62865"/>
          </a:xfrm>
          <a:custGeom>
            <a:avLst/>
            <a:gdLst/>
            <a:ahLst/>
            <a:cxnLst/>
            <a:rect l="l" t="t" r="r" b="b"/>
            <a:pathLst>
              <a:path w="27304" h="62864">
                <a:moveTo>
                  <a:pt x="0" y="0"/>
                </a:moveTo>
                <a:lnTo>
                  <a:pt x="27114" y="0"/>
                </a:lnTo>
                <a:lnTo>
                  <a:pt x="27114" y="62268"/>
                </a:lnTo>
                <a:lnTo>
                  <a:pt x="0" y="62268"/>
                </a:lnTo>
                <a:lnTo>
                  <a:pt x="0" y="0"/>
                </a:lnTo>
                <a:close/>
              </a:path>
            </a:pathLst>
          </a:custGeom>
          <a:solidFill>
            <a:srgbClr val="F15F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9025445" y="2162758"/>
            <a:ext cx="27305" cy="62865"/>
          </a:xfrm>
          <a:custGeom>
            <a:avLst/>
            <a:gdLst/>
            <a:ahLst/>
            <a:cxnLst/>
            <a:rect l="l" t="t" r="r" b="b"/>
            <a:pathLst>
              <a:path w="27304" h="62864">
                <a:moveTo>
                  <a:pt x="0" y="0"/>
                </a:moveTo>
                <a:lnTo>
                  <a:pt x="27114" y="0"/>
                </a:lnTo>
                <a:lnTo>
                  <a:pt x="27114" y="62268"/>
                </a:lnTo>
                <a:lnTo>
                  <a:pt x="0" y="62268"/>
                </a:lnTo>
                <a:lnTo>
                  <a:pt x="0" y="0"/>
                </a:lnTo>
                <a:close/>
              </a:path>
            </a:pathLst>
          </a:custGeom>
          <a:solidFill>
            <a:srgbClr val="39B0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8959443" y="1594598"/>
            <a:ext cx="27305" cy="62865"/>
          </a:xfrm>
          <a:custGeom>
            <a:avLst/>
            <a:gdLst/>
            <a:ahLst/>
            <a:cxnLst/>
            <a:rect l="l" t="t" r="r" b="b"/>
            <a:pathLst>
              <a:path w="27304" h="62864">
                <a:moveTo>
                  <a:pt x="0" y="0"/>
                </a:moveTo>
                <a:lnTo>
                  <a:pt x="27114" y="0"/>
                </a:lnTo>
                <a:lnTo>
                  <a:pt x="27114" y="62268"/>
                </a:lnTo>
                <a:lnTo>
                  <a:pt x="0" y="62268"/>
                </a:lnTo>
                <a:lnTo>
                  <a:pt x="0" y="0"/>
                </a:lnTo>
                <a:close/>
              </a:path>
            </a:pathLst>
          </a:custGeom>
          <a:solidFill>
            <a:srgbClr val="39B0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9322129" y="2068117"/>
            <a:ext cx="27305" cy="62865"/>
          </a:xfrm>
          <a:custGeom>
            <a:avLst/>
            <a:gdLst/>
            <a:ahLst/>
            <a:cxnLst/>
            <a:rect l="l" t="t" r="r" b="b"/>
            <a:pathLst>
              <a:path w="27304" h="62864">
                <a:moveTo>
                  <a:pt x="0" y="0"/>
                </a:moveTo>
                <a:lnTo>
                  <a:pt x="27114" y="0"/>
                </a:lnTo>
                <a:lnTo>
                  <a:pt x="27114" y="62268"/>
                </a:lnTo>
                <a:lnTo>
                  <a:pt x="0" y="62268"/>
                </a:lnTo>
                <a:lnTo>
                  <a:pt x="0" y="0"/>
                </a:lnTo>
                <a:close/>
              </a:path>
            </a:pathLst>
          </a:custGeom>
          <a:solidFill>
            <a:srgbClr val="F15F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5897439" y="1567624"/>
            <a:ext cx="1674410" cy="126865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5040337" y="4143856"/>
            <a:ext cx="39370" cy="40005"/>
          </a:xfrm>
          <a:custGeom>
            <a:avLst/>
            <a:gdLst/>
            <a:ahLst/>
            <a:cxnLst/>
            <a:rect l="l" t="t" r="r" b="b"/>
            <a:pathLst>
              <a:path w="39370" h="40004">
                <a:moveTo>
                  <a:pt x="0" y="0"/>
                </a:moveTo>
                <a:lnTo>
                  <a:pt x="39204" y="0"/>
                </a:lnTo>
                <a:lnTo>
                  <a:pt x="39204" y="39547"/>
                </a:lnTo>
                <a:lnTo>
                  <a:pt x="0" y="39547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5040337" y="4203978"/>
            <a:ext cx="39370" cy="40005"/>
          </a:xfrm>
          <a:custGeom>
            <a:avLst/>
            <a:gdLst/>
            <a:ahLst/>
            <a:cxnLst/>
            <a:rect l="l" t="t" r="r" b="b"/>
            <a:pathLst>
              <a:path w="39370" h="40004">
                <a:moveTo>
                  <a:pt x="0" y="0"/>
                </a:moveTo>
                <a:lnTo>
                  <a:pt x="39204" y="0"/>
                </a:lnTo>
                <a:lnTo>
                  <a:pt x="39204" y="39560"/>
                </a:lnTo>
                <a:lnTo>
                  <a:pt x="0" y="39560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5040337" y="4264100"/>
            <a:ext cx="39370" cy="40005"/>
          </a:xfrm>
          <a:custGeom>
            <a:avLst/>
            <a:gdLst/>
            <a:ahLst/>
            <a:cxnLst/>
            <a:rect l="l" t="t" r="r" b="b"/>
            <a:pathLst>
              <a:path w="39370" h="40004">
                <a:moveTo>
                  <a:pt x="0" y="0"/>
                </a:moveTo>
                <a:lnTo>
                  <a:pt x="39204" y="0"/>
                </a:lnTo>
                <a:lnTo>
                  <a:pt x="39204" y="39547"/>
                </a:lnTo>
                <a:lnTo>
                  <a:pt x="0" y="39547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5040337" y="4324209"/>
            <a:ext cx="39370" cy="40005"/>
          </a:xfrm>
          <a:custGeom>
            <a:avLst/>
            <a:gdLst/>
            <a:ahLst/>
            <a:cxnLst/>
            <a:rect l="l" t="t" r="r" b="b"/>
            <a:pathLst>
              <a:path w="39370" h="40004">
                <a:moveTo>
                  <a:pt x="0" y="0"/>
                </a:moveTo>
                <a:lnTo>
                  <a:pt x="39204" y="0"/>
                </a:lnTo>
                <a:lnTo>
                  <a:pt x="39204" y="39560"/>
                </a:lnTo>
                <a:lnTo>
                  <a:pt x="0" y="39560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5040337" y="4384330"/>
            <a:ext cx="39370" cy="40005"/>
          </a:xfrm>
          <a:custGeom>
            <a:avLst/>
            <a:gdLst/>
            <a:ahLst/>
            <a:cxnLst/>
            <a:rect l="l" t="t" r="r" b="b"/>
            <a:pathLst>
              <a:path w="39370" h="40004">
                <a:moveTo>
                  <a:pt x="0" y="0"/>
                </a:moveTo>
                <a:lnTo>
                  <a:pt x="39204" y="0"/>
                </a:lnTo>
                <a:lnTo>
                  <a:pt x="39204" y="39547"/>
                </a:lnTo>
                <a:lnTo>
                  <a:pt x="0" y="39547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5099875" y="4143856"/>
            <a:ext cx="39370" cy="40005"/>
          </a:xfrm>
          <a:custGeom>
            <a:avLst/>
            <a:gdLst/>
            <a:ahLst/>
            <a:cxnLst/>
            <a:rect l="l" t="t" r="r" b="b"/>
            <a:pathLst>
              <a:path w="39370" h="40004">
                <a:moveTo>
                  <a:pt x="0" y="0"/>
                </a:moveTo>
                <a:lnTo>
                  <a:pt x="39204" y="0"/>
                </a:lnTo>
                <a:lnTo>
                  <a:pt x="39204" y="39547"/>
                </a:lnTo>
                <a:lnTo>
                  <a:pt x="0" y="39547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5099875" y="4203978"/>
            <a:ext cx="39370" cy="40005"/>
          </a:xfrm>
          <a:custGeom>
            <a:avLst/>
            <a:gdLst/>
            <a:ahLst/>
            <a:cxnLst/>
            <a:rect l="l" t="t" r="r" b="b"/>
            <a:pathLst>
              <a:path w="39370" h="40004">
                <a:moveTo>
                  <a:pt x="0" y="0"/>
                </a:moveTo>
                <a:lnTo>
                  <a:pt x="39204" y="0"/>
                </a:lnTo>
                <a:lnTo>
                  <a:pt x="39204" y="39560"/>
                </a:lnTo>
                <a:lnTo>
                  <a:pt x="0" y="39560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5099875" y="4264100"/>
            <a:ext cx="39370" cy="40005"/>
          </a:xfrm>
          <a:custGeom>
            <a:avLst/>
            <a:gdLst/>
            <a:ahLst/>
            <a:cxnLst/>
            <a:rect l="l" t="t" r="r" b="b"/>
            <a:pathLst>
              <a:path w="39370" h="40004">
                <a:moveTo>
                  <a:pt x="0" y="0"/>
                </a:moveTo>
                <a:lnTo>
                  <a:pt x="39204" y="0"/>
                </a:lnTo>
                <a:lnTo>
                  <a:pt x="39204" y="39547"/>
                </a:lnTo>
                <a:lnTo>
                  <a:pt x="0" y="39547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5099875" y="4324209"/>
            <a:ext cx="39370" cy="40005"/>
          </a:xfrm>
          <a:custGeom>
            <a:avLst/>
            <a:gdLst/>
            <a:ahLst/>
            <a:cxnLst/>
            <a:rect l="l" t="t" r="r" b="b"/>
            <a:pathLst>
              <a:path w="39370" h="40004">
                <a:moveTo>
                  <a:pt x="0" y="0"/>
                </a:moveTo>
                <a:lnTo>
                  <a:pt x="39204" y="0"/>
                </a:lnTo>
                <a:lnTo>
                  <a:pt x="39204" y="39560"/>
                </a:lnTo>
                <a:lnTo>
                  <a:pt x="0" y="39560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5099875" y="4384330"/>
            <a:ext cx="39370" cy="40005"/>
          </a:xfrm>
          <a:custGeom>
            <a:avLst/>
            <a:gdLst/>
            <a:ahLst/>
            <a:cxnLst/>
            <a:rect l="l" t="t" r="r" b="b"/>
            <a:pathLst>
              <a:path w="39370" h="40004">
                <a:moveTo>
                  <a:pt x="0" y="0"/>
                </a:moveTo>
                <a:lnTo>
                  <a:pt x="39204" y="0"/>
                </a:lnTo>
                <a:lnTo>
                  <a:pt x="39204" y="39547"/>
                </a:lnTo>
                <a:lnTo>
                  <a:pt x="0" y="39547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4982184" y="4143856"/>
            <a:ext cx="39370" cy="40005"/>
          </a:xfrm>
          <a:custGeom>
            <a:avLst/>
            <a:gdLst/>
            <a:ahLst/>
            <a:cxnLst/>
            <a:rect l="l" t="t" r="r" b="b"/>
            <a:pathLst>
              <a:path w="39370" h="40004">
                <a:moveTo>
                  <a:pt x="0" y="0"/>
                </a:moveTo>
                <a:lnTo>
                  <a:pt x="39204" y="0"/>
                </a:lnTo>
                <a:lnTo>
                  <a:pt x="39204" y="39547"/>
                </a:lnTo>
                <a:lnTo>
                  <a:pt x="0" y="39547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4811598" y="4143856"/>
            <a:ext cx="39370" cy="40005"/>
          </a:xfrm>
          <a:custGeom>
            <a:avLst/>
            <a:gdLst/>
            <a:ahLst/>
            <a:cxnLst/>
            <a:rect l="l" t="t" r="r" b="b"/>
            <a:pathLst>
              <a:path w="39370" h="40004">
                <a:moveTo>
                  <a:pt x="0" y="0"/>
                </a:moveTo>
                <a:lnTo>
                  <a:pt x="39204" y="0"/>
                </a:lnTo>
                <a:lnTo>
                  <a:pt x="39204" y="39547"/>
                </a:lnTo>
                <a:lnTo>
                  <a:pt x="0" y="39547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4753444" y="4143856"/>
            <a:ext cx="39370" cy="40005"/>
          </a:xfrm>
          <a:custGeom>
            <a:avLst/>
            <a:gdLst/>
            <a:ahLst/>
            <a:cxnLst/>
            <a:rect l="l" t="t" r="r" b="b"/>
            <a:pathLst>
              <a:path w="39370" h="40004">
                <a:moveTo>
                  <a:pt x="0" y="0"/>
                </a:moveTo>
                <a:lnTo>
                  <a:pt x="39204" y="0"/>
                </a:lnTo>
                <a:lnTo>
                  <a:pt x="39204" y="39547"/>
                </a:lnTo>
                <a:lnTo>
                  <a:pt x="0" y="39547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4640529" y="4264100"/>
            <a:ext cx="39370" cy="40005"/>
          </a:xfrm>
          <a:custGeom>
            <a:avLst/>
            <a:gdLst/>
            <a:ahLst/>
            <a:cxnLst/>
            <a:rect l="l" t="t" r="r" b="b"/>
            <a:pathLst>
              <a:path w="39370" h="40004">
                <a:moveTo>
                  <a:pt x="0" y="0"/>
                </a:moveTo>
                <a:lnTo>
                  <a:pt x="39204" y="0"/>
                </a:lnTo>
                <a:lnTo>
                  <a:pt x="39204" y="39547"/>
                </a:lnTo>
                <a:lnTo>
                  <a:pt x="0" y="39547"/>
                </a:lnTo>
                <a:lnTo>
                  <a:pt x="0" y="0"/>
                </a:lnTo>
                <a:close/>
              </a:path>
            </a:pathLst>
          </a:custGeom>
          <a:solidFill>
            <a:srgbClr val="39B0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4582375" y="4264100"/>
            <a:ext cx="39370" cy="40005"/>
          </a:xfrm>
          <a:custGeom>
            <a:avLst/>
            <a:gdLst/>
            <a:ahLst/>
            <a:cxnLst/>
            <a:rect l="l" t="t" r="r" b="b"/>
            <a:pathLst>
              <a:path w="39370" h="40004">
                <a:moveTo>
                  <a:pt x="0" y="0"/>
                </a:moveTo>
                <a:lnTo>
                  <a:pt x="39204" y="0"/>
                </a:lnTo>
                <a:lnTo>
                  <a:pt x="39204" y="39547"/>
                </a:lnTo>
                <a:lnTo>
                  <a:pt x="0" y="39547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4982184" y="4203978"/>
            <a:ext cx="39370" cy="40005"/>
          </a:xfrm>
          <a:custGeom>
            <a:avLst/>
            <a:gdLst/>
            <a:ahLst/>
            <a:cxnLst/>
            <a:rect l="l" t="t" r="r" b="b"/>
            <a:pathLst>
              <a:path w="39370" h="40004">
                <a:moveTo>
                  <a:pt x="0" y="0"/>
                </a:moveTo>
                <a:lnTo>
                  <a:pt x="39204" y="0"/>
                </a:lnTo>
                <a:lnTo>
                  <a:pt x="39204" y="39560"/>
                </a:lnTo>
                <a:lnTo>
                  <a:pt x="0" y="39560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4982184" y="4264100"/>
            <a:ext cx="39370" cy="40005"/>
          </a:xfrm>
          <a:custGeom>
            <a:avLst/>
            <a:gdLst/>
            <a:ahLst/>
            <a:cxnLst/>
            <a:rect l="l" t="t" r="r" b="b"/>
            <a:pathLst>
              <a:path w="39370" h="40004">
                <a:moveTo>
                  <a:pt x="0" y="0"/>
                </a:moveTo>
                <a:lnTo>
                  <a:pt x="39204" y="0"/>
                </a:lnTo>
                <a:lnTo>
                  <a:pt x="39204" y="39547"/>
                </a:lnTo>
                <a:lnTo>
                  <a:pt x="0" y="39547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4982184" y="4324209"/>
            <a:ext cx="39370" cy="40005"/>
          </a:xfrm>
          <a:custGeom>
            <a:avLst/>
            <a:gdLst/>
            <a:ahLst/>
            <a:cxnLst/>
            <a:rect l="l" t="t" r="r" b="b"/>
            <a:pathLst>
              <a:path w="39370" h="40004">
                <a:moveTo>
                  <a:pt x="0" y="0"/>
                </a:moveTo>
                <a:lnTo>
                  <a:pt x="39204" y="0"/>
                </a:lnTo>
                <a:lnTo>
                  <a:pt x="39204" y="39560"/>
                </a:lnTo>
                <a:lnTo>
                  <a:pt x="0" y="39560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4982184" y="4384330"/>
            <a:ext cx="39370" cy="40005"/>
          </a:xfrm>
          <a:custGeom>
            <a:avLst/>
            <a:gdLst/>
            <a:ahLst/>
            <a:cxnLst/>
            <a:rect l="l" t="t" r="r" b="b"/>
            <a:pathLst>
              <a:path w="39370" h="40004">
                <a:moveTo>
                  <a:pt x="0" y="0"/>
                </a:moveTo>
                <a:lnTo>
                  <a:pt x="39204" y="0"/>
                </a:lnTo>
                <a:lnTo>
                  <a:pt x="39204" y="39547"/>
                </a:lnTo>
                <a:lnTo>
                  <a:pt x="0" y="39547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4924996" y="4143856"/>
            <a:ext cx="39370" cy="40005"/>
          </a:xfrm>
          <a:custGeom>
            <a:avLst/>
            <a:gdLst/>
            <a:ahLst/>
            <a:cxnLst/>
            <a:rect l="l" t="t" r="r" b="b"/>
            <a:pathLst>
              <a:path w="39370" h="40004">
                <a:moveTo>
                  <a:pt x="0" y="0"/>
                </a:moveTo>
                <a:lnTo>
                  <a:pt x="39192" y="0"/>
                </a:lnTo>
                <a:lnTo>
                  <a:pt x="39192" y="39547"/>
                </a:lnTo>
                <a:lnTo>
                  <a:pt x="0" y="39547"/>
                </a:lnTo>
                <a:lnTo>
                  <a:pt x="0" y="0"/>
                </a:lnTo>
                <a:close/>
              </a:path>
            </a:pathLst>
          </a:custGeom>
          <a:solidFill>
            <a:srgbClr val="00A4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4866843" y="4086236"/>
            <a:ext cx="39370" cy="40005"/>
          </a:xfrm>
          <a:custGeom>
            <a:avLst/>
            <a:gdLst/>
            <a:ahLst/>
            <a:cxnLst/>
            <a:rect l="l" t="t" r="r" b="b"/>
            <a:pathLst>
              <a:path w="39370" h="40004">
                <a:moveTo>
                  <a:pt x="0" y="0"/>
                </a:moveTo>
                <a:lnTo>
                  <a:pt x="39192" y="0"/>
                </a:lnTo>
                <a:lnTo>
                  <a:pt x="39192" y="39547"/>
                </a:lnTo>
                <a:lnTo>
                  <a:pt x="0" y="39547"/>
                </a:lnTo>
                <a:lnTo>
                  <a:pt x="0" y="0"/>
                </a:lnTo>
                <a:close/>
              </a:path>
            </a:pathLst>
          </a:custGeom>
          <a:solidFill>
            <a:srgbClr val="F15F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4924996" y="4203978"/>
            <a:ext cx="39370" cy="40005"/>
          </a:xfrm>
          <a:custGeom>
            <a:avLst/>
            <a:gdLst/>
            <a:ahLst/>
            <a:cxnLst/>
            <a:rect l="l" t="t" r="r" b="b"/>
            <a:pathLst>
              <a:path w="39370" h="40004">
                <a:moveTo>
                  <a:pt x="0" y="0"/>
                </a:moveTo>
                <a:lnTo>
                  <a:pt x="39192" y="0"/>
                </a:lnTo>
                <a:lnTo>
                  <a:pt x="39192" y="39560"/>
                </a:lnTo>
                <a:lnTo>
                  <a:pt x="0" y="39560"/>
                </a:lnTo>
                <a:lnTo>
                  <a:pt x="0" y="0"/>
                </a:lnTo>
                <a:close/>
              </a:path>
            </a:pathLst>
          </a:custGeom>
          <a:solidFill>
            <a:srgbClr val="F15F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4924996" y="4324209"/>
            <a:ext cx="39370" cy="40005"/>
          </a:xfrm>
          <a:custGeom>
            <a:avLst/>
            <a:gdLst/>
            <a:ahLst/>
            <a:cxnLst/>
            <a:rect l="l" t="t" r="r" b="b"/>
            <a:pathLst>
              <a:path w="39370" h="40004">
                <a:moveTo>
                  <a:pt x="0" y="0"/>
                </a:moveTo>
                <a:lnTo>
                  <a:pt x="39192" y="0"/>
                </a:lnTo>
                <a:lnTo>
                  <a:pt x="39192" y="39560"/>
                </a:lnTo>
                <a:lnTo>
                  <a:pt x="0" y="39560"/>
                </a:lnTo>
                <a:lnTo>
                  <a:pt x="0" y="0"/>
                </a:lnTo>
                <a:close/>
              </a:path>
            </a:pathLst>
          </a:custGeom>
          <a:solidFill>
            <a:srgbClr val="97D0D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4866843" y="4203978"/>
            <a:ext cx="39370" cy="40005"/>
          </a:xfrm>
          <a:custGeom>
            <a:avLst/>
            <a:gdLst/>
            <a:ahLst/>
            <a:cxnLst/>
            <a:rect l="l" t="t" r="r" b="b"/>
            <a:pathLst>
              <a:path w="39370" h="40004">
                <a:moveTo>
                  <a:pt x="0" y="0"/>
                </a:moveTo>
                <a:lnTo>
                  <a:pt x="39192" y="0"/>
                </a:lnTo>
                <a:lnTo>
                  <a:pt x="39192" y="39560"/>
                </a:lnTo>
                <a:lnTo>
                  <a:pt x="0" y="39560"/>
                </a:lnTo>
                <a:lnTo>
                  <a:pt x="0" y="0"/>
                </a:lnTo>
                <a:close/>
              </a:path>
            </a:pathLst>
          </a:custGeom>
          <a:solidFill>
            <a:srgbClr val="97D0D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4866843" y="4324209"/>
            <a:ext cx="39370" cy="40005"/>
          </a:xfrm>
          <a:custGeom>
            <a:avLst/>
            <a:gdLst/>
            <a:ahLst/>
            <a:cxnLst/>
            <a:rect l="l" t="t" r="r" b="b"/>
            <a:pathLst>
              <a:path w="39370" h="40004">
                <a:moveTo>
                  <a:pt x="0" y="0"/>
                </a:moveTo>
                <a:lnTo>
                  <a:pt x="39192" y="0"/>
                </a:lnTo>
                <a:lnTo>
                  <a:pt x="39192" y="39560"/>
                </a:lnTo>
                <a:lnTo>
                  <a:pt x="0" y="39560"/>
                </a:lnTo>
                <a:lnTo>
                  <a:pt x="0" y="0"/>
                </a:lnTo>
                <a:close/>
              </a:path>
            </a:pathLst>
          </a:custGeom>
          <a:solidFill>
            <a:srgbClr val="B2267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4866843" y="4384330"/>
            <a:ext cx="39370" cy="40005"/>
          </a:xfrm>
          <a:custGeom>
            <a:avLst/>
            <a:gdLst/>
            <a:ahLst/>
            <a:cxnLst/>
            <a:rect l="l" t="t" r="r" b="b"/>
            <a:pathLst>
              <a:path w="39370" h="40004">
                <a:moveTo>
                  <a:pt x="0" y="0"/>
                </a:moveTo>
                <a:lnTo>
                  <a:pt x="39192" y="0"/>
                </a:lnTo>
                <a:lnTo>
                  <a:pt x="39192" y="39547"/>
                </a:lnTo>
                <a:lnTo>
                  <a:pt x="0" y="39547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4811598" y="4264100"/>
            <a:ext cx="39370" cy="40005"/>
          </a:xfrm>
          <a:custGeom>
            <a:avLst/>
            <a:gdLst/>
            <a:ahLst/>
            <a:cxnLst/>
            <a:rect l="l" t="t" r="r" b="b"/>
            <a:pathLst>
              <a:path w="39370" h="40004">
                <a:moveTo>
                  <a:pt x="0" y="0"/>
                </a:moveTo>
                <a:lnTo>
                  <a:pt x="39204" y="0"/>
                </a:lnTo>
                <a:lnTo>
                  <a:pt x="39204" y="39547"/>
                </a:lnTo>
                <a:lnTo>
                  <a:pt x="0" y="39547"/>
                </a:lnTo>
                <a:lnTo>
                  <a:pt x="0" y="0"/>
                </a:lnTo>
                <a:close/>
              </a:path>
            </a:pathLst>
          </a:custGeom>
          <a:solidFill>
            <a:srgbClr val="39B0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4697704" y="4143856"/>
            <a:ext cx="39370" cy="40005"/>
          </a:xfrm>
          <a:custGeom>
            <a:avLst/>
            <a:gdLst/>
            <a:ahLst/>
            <a:cxnLst/>
            <a:rect l="l" t="t" r="r" b="b"/>
            <a:pathLst>
              <a:path w="39370" h="40004">
                <a:moveTo>
                  <a:pt x="0" y="0"/>
                </a:moveTo>
                <a:lnTo>
                  <a:pt x="39192" y="0"/>
                </a:lnTo>
                <a:lnTo>
                  <a:pt x="39192" y="39547"/>
                </a:lnTo>
                <a:lnTo>
                  <a:pt x="0" y="39547"/>
                </a:lnTo>
                <a:lnTo>
                  <a:pt x="0" y="0"/>
                </a:lnTo>
                <a:close/>
              </a:path>
            </a:pathLst>
          </a:custGeom>
          <a:solidFill>
            <a:srgbClr val="39B0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4524946" y="4143856"/>
            <a:ext cx="39370" cy="40005"/>
          </a:xfrm>
          <a:custGeom>
            <a:avLst/>
            <a:gdLst/>
            <a:ahLst/>
            <a:cxnLst/>
            <a:rect l="l" t="t" r="r" b="b"/>
            <a:pathLst>
              <a:path w="39370" h="40004">
                <a:moveTo>
                  <a:pt x="0" y="0"/>
                </a:moveTo>
                <a:lnTo>
                  <a:pt x="39192" y="0"/>
                </a:lnTo>
                <a:lnTo>
                  <a:pt x="39192" y="39547"/>
                </a:lnTo>
                <a:lnTo>
                  <a:pt x="0" y="39547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4697704" y="4264100"/>
            <a:ext cx="39370" cy="40005"/>
          </a:xfrm>
          <a:custGeom>
            <a:avLst/>
            <a:gdLst/>
            <a:ahLst/>
            <a:cxnLst/>
            <a:rect l="l" t="t" r="r" b="b"/>
            <a:pathLst>
              <a:path w="39370" h="40004">
                <a:moveTo>
                  <a:pt x="0" y="0"/>
                </a:moveTo>
                <a:lnTo>
                  <a:pt x="39192" y="0"/>
                </a:lnTo>
                <a:lnTo>
                  <a:pt x="39192" y="39547"/>
                </a:lnTo>
                <a:lnTo>
                  <a:pt x="0" y="39547"/>
                </a:lnTo>
                <a:lnTo>
                  <a:pt x="0" y="0"/>
                </a:lnTo>
                <a:close/>
              </a:path>
            </a:pathLst>
          </a:custGeom>
          <a:solidFill>
            <a:srgbClr val="F15F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3970654" y="4263134"/>
            <a:ext cx="39370" cy="40005"/>
          </a:xfrm>
          <a:custGeom>
            <a:avLst/>
            <a:gdLst/>
            <a:ahLst/>
            <a:cxnLst/>
            <a:rect l="l" t="t" r="r" b="b"/>
            <a:pathLst>
              <a:path w="39370" h="40004">
                <a:moveTo>
                  <a:pt x="0" y="0"/>
                </a:moveTo>
                <a:lnTo>
                  <a:pt x="39192" y="0"/>
                </a:lnTo>
                <a:lnTo>
                  <a:pt x="39192" y="39547"/>
                </a:lnTo>
                <a:lnTo>
                  <a:pt x="0" y="39547"/>
                </a:lnTo>
                <a:lnTo>
                  <a:pt x="0" y="0"/>
                </a:lnTo>
                <a:close/>
              </a:path>
            </a:pathLst>
          </a:custGeom>
          <a:solidFill>
            <a:srgbClr val="F15F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4697704" y="4384330"/>
            <a:ext cx="39370" cy="40005"/>
          </a:xfrm>
          <a:custGeom>
            <a:avLst/>
            <a:gdLst/>
            <a:ahLst/>
            <a:cxnLst/>
            <a:rect l="l" t="t" r="r" b="b"/>
            <a:pathLst>
              <a:path w="39370" h="40004">
                <a:moveTo>
                  <a:pt x="0" y="0"/>
                </a:moveTo>
                <a:lnTo>
                  <a:pt x="39192" y="0"/>
                </a:lnTo>
                <a:lnTo>
                  <a:pt x="39192" y="39547"/>
                </a:lnTo>
                <a:lnTo>
                  <a:pt x="0" y="39547"/>
                </a:lnTo>
                <a:lnTo>
                  <a:pt x="0" y="0"/>
                </a:lnTo>
                <a:close/>
              </a:path>
            </a:pathLst>
          </a:custGeom>
          <a:solidFill>
            <a:srgbClr val="B2267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4640529" y="4324209"/>
            <a:ext cx="39370" cy="40005"/>
          </a:xfrm>
          <a:custGeom>
            <a:avLst/>
            <a:gdLst/>
            <a:ahLst/>
            <a:cxnLst/>
            <a:rect l="l" t="t" r="r" b="b"/>
            <a:pathLst>
              <a:path w="39370" h="40004">
                <a:moveTo>
                  <a:pt x="0" y="0"/>
                </a:moveTo>
                <a:lnTo>
                  <a:pt x="39192" y="0"/>
                </a:lnTo>
                <a:lnTo>
                  <a:pt x="39192" y="39560"/>
                </a:lnTo>
                <a:lnTo>
                  <a:pt x="0" y="39560"/>
                </a:lnTo>
                <a:lnTo>
                  <a:pt x="0" y="0"/>
                </a:lnTo>
                <a:close/>
              </a:path>
            </a:pathLst>
          </a:custGeom>
          <a:solidFill>
            <a:srgbClr val="00A4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4582350" y="4203978"/>
            <a:ext cx="39370" cy="40005"/>
          </a:xfrm>
          <a:custGeom>
            <a:avLst/>
            <a:gdLst/>
            <a:ahLst/>
            <a:cxnLst/>
            <a:rect l="l" t="t" r="r" b="b"/>
            <a:pathLst>
              <a:path w="39370" h="40004">
                <a:moveTo>
                  <a:pt x="0" y="0"/>
                </a:moveTo>
                <a:lnTo>
                  <a:pt x="39192" y="0"/>
                </a:lnTo>
                <a:lnTo>
                  <a:pt x="39192" y="39560"/>
                </a:lnTo>
                <a:lnTo>
                  <a:pt x="0" y="39560"/>
                </a:lnTo>
                <a:lnTo>
                  <a:pt x="0" y="0"/>
                </a:lnTo>
                <a:close/>
              </a:path>
            </a:pathLst>
          </a:custGeom>
          <a:solidFill>
            <a:srgbClr val="B2267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4524946" y="4384330"/>
            <a:ext cx="39370" cy="40005"/>
          </a:xfrm>
          <a:custGeom>
            <a:avLst/>
            <a:gdLst/>
            <a:ahLst/>
            <a:cxnLst/>
            <a:rect l="l" t="t" r="r" b="b"/>
            <a:pathLst>
              <a:path w="39370" h="40004">
                <a:moveTo>
                  <a:pt x="0" y="0"/>
                </a:moveTo>
                <a:lnTo>
                  <a:pt x="39192" y="0"/>
                </a:lnTo>
                <a:lnTo>
                  <a:pt x="39192" y="39547"/>
                </a:lnTo>
                <a:lnTo>
                  <a:pt x="0" y="39547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4423625" y="4264100"/>
            <a:ext cx="39370" cy="40005"/>
          </a:xfrm>
          <a:custGeom>
            <a:avLst/>
            <a:gdLst/>
            <a:ahLst/>
            <a:cxnLst/>
            <a:rect l="l" t="t" r="r" b="b"/>
            <a:pathLst>
              <a:path w="39370" h="40004">
                <a:moveTo>
                  <a:pt x="0" y="0"/>
                </a:moveTo>
                <a:lnTo>
                  <a:pt x="39192" y="0"/>
                </a:lnTo>
                <a:lnTo>
                  <a:pt x="39192" y="39547"/>
                </a:lnTo>
                <a:lnTo>
                  <a:pt x="0" y="39547"/>
                </a:lnTo>
                <a:lnTo>
                  <a:pt x="0" y="0"/>
                </a:lnTo>
                <a:close/>
              </a:path>
            </a:pathLst>
          </a:custGeom>
          <a:solidFill>
            <a:srgbClr val="CFC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4423625" y="4384330"/>
            <a:ext cx="39370" cy="40005"/>
          </a:xfrm>
          <a:custGeom>
            <a:avLst/>
            <a:gdLst/>
            <a:ahLst/>
            <a:cxnLst/>
            <a:rect l="l" t="t" r="r" b="b"/>
            <a:pathLst>
              <a:path w="39370" h="40004">
                <a:moveTo>
                  <a:pt x="0" y="0"/>
                </a:moveTo>
                <a:lnTo>
                  <a:pt x="39192" y="0"/>
                </a:lnTo>
                <a:lnTo>
                  <a:pt x="39192" y="39547"/>
                </a:lnTo>
                <a:lnTo>
                  <a:pt x="0" y="39547"/>
                </a:lnTo>
                <a:lnTo>
                  <a:pt x="0" y="0"/>
                </a:lnTo>
                <a:close/>
              </a:path>
            </a:pathLst>
          </a:custGeom>
          <a:solidFill>
            <a:srgbClr val="97D0D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3646855" y="4143856"/>
            <a:ext cx="39370" cy="40005"/>
          </a:xfrm>
          <a:custGeom>
            <a:avLst/>
            <a:gdLst/>
            <a:ahLst/>
            <a:cxnLst/>
            <a:rect l="l" t="t" r="r" b="b"/>
            <a:pathLst>
              <a:path w="39370" h="40004">
                <a:moveTo>
                  <a:pt x="0" y="0"/>
                </a:moveTo>
                <a:lnTo>
                  <a:pt x="39192" y="0"/>
                </a:lnTo>
                <a:lnTo>
                  <a:pt x="39192" y="39547"/>
                </a:lnTo>
                <a:lnTo>
                  <a:pt x="0" y="39547"/>
                </a:lnTo>
                <a:lnTo>
                  <a:pt x="0" y="0"/>
                </a:lnTo>
                <a:close/>
              </a:path>
            </a:pathLst>
          </a:custGeom>
          <a:solidFill>
            <a:srgbClr val="F15F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4324578" y="4504764"/>
            <a:ext cx="39370" cy="40005"/>
          </a:xfrm>
          <a:custGeom>
            <a:avLst/>
            <a:gdLst/>
            <a:ahLst/>
            <a:cxnLst/>
            <a:rect l="l" t="t" r="r" b="b"/>
            <a:pathLst>
              <a:path w="39370" h="40004">
                <a:moveTo>
                  <a:pt x="0" y="0"/>
                </a:moveTo>
                <a:lnTo>
                  <a:pt x="39192" y="0"/>
                </a:lnTo>
                <a:lnTo>
                  <a:pt x="39192" y="39547"/>
                </a:lnTo>
                <a:lnTo>
                  <a:pt x="0" y="39547"/>
                </a:lnTo>
                <a:lnTo>
                  <a:pt x="0" y="0"/>
                </a:lnTo>
                <a:close/>
              </a:path>
            </a:pathLst>
          </a:custGeom>
          <a:solidFill>
            <a:srgbClr val="39B0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4229163" y="4143856"/>
            <a:ext cx="39370" cy="40005"/>
          </a:xfrm>
          <a:custGeom>
            <a:avLst/>
            <a:gdLst/>
            <a:ahLst/>
            <a:cxnLst/>
            <a:rect l="l" t="t" r="r" b="b"/>
            <a:pathLst>
              <a:path w="39370" h="40004">
                <a:moveTo>
                  <a:pt x="0" y="0"/>
                </a:moveTo>
                <a:lnTo>
                  <a:pt x="39192" y="0"/>
                </a:lnTo>
                <a:lnTo>
                  <a:pt x="39192" y="39547"/>
                </a:lnTo>
                <a:lnTo>
                  <a:pt x="0" y="39547"/>
                </a:lnTo>
                <a:lnTo>
                  <a:pt x="0" y="0"/>
                </a:lnTo>
                <a:close/>
              </a:path>
            </a:pathLst>
          </a:custGeom>
          <a:solidFill>
            <a:srgbClr val="39B0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4753444" y="4444643"/>
            <a:ext cx="39370" cy="40005"/>
          </a:xfrm>
          <a:custGeom>
            <a:avLst/>
            <a:gdLst/>
            <a:ahLst/>
            <a:cxnLst/>
            <a:rect l="l" t="t" r="r" b="b"/>
            <a:pathLst>
              <a:path w="39370" h="40004">
                <a:moveTo>
                  <a:pt x="0" y="0"/>
                </a:moveTo>
                <a:lnTo>
                  <a:pt x="39192" y="0"/>
                </a:lnTo>
                <a:lnTo>
                  <a:pt x="39192" y="39547"/>
                </a:lnTo>
                <a:lnTo>
                  <a:pt x="0" y="39547"/>
                </a:lnTo>
                <a:lnTo>
                  <a:pt x="0" y="0"/>
                </a:lnTo>
                <a:close/>
              </a:path>
            </a:pathLst>
          </a:custGeom>
          <a:solidFill>
            <a:srgbClr val="F15F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 txBox="1"/>
          <p:nvPr/>
        </p:nvSpPr>
        <p:spPr>
          <a:xfrm>
            <a:off x="3418966" y="4427616"/>
            <a:ext cx="1720214" cy="971550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3500" spc="-135" dirty="0">
                <a:solidFill>
                  <a:srgbClr val="221B34"/>
                </a:solidFill>
                <a:latin typeface="Arial"/>
                <a:cs typeface="Arial"/>
              </a:rPr>
              <a:t>Cascade</a:t>
            </a:r>
            <a:r>
              <a:rPr sz="3075" spc="-202" baseline="31165" dirty="0">
                <a:solidFill>
                  <a:srgbClr val="39B0C8"/>
                </a:solidFill>
                <a:latin typeface="Arial"/>
                <a:cs typeface="Arial"/>
              </a:rPr>
              <a:t>.</a:t>
            </a:r>
            <a:endParaRPr sz="3075" baseline="31165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85"/>
              </a:spcBef>
            </a:pPr>
            <a:r>
              <a:rPr sz="2050" spc="-65" dirty="0">
                <a:solidFill>
                  <a:srgbClr val="39B0C8"/>
                </a:solidFill>
                <a:latin typeface="Arial"/>
                <a:cs typeface="Arial"/>
              </a:rPr>
              <a:t>bi</a:t>
            </a:r>
            <a:endParaRPr sz="2050">
              <a:latin typeface="Arial"/>
              <a:cs typeface="Arial"/>
            </a:endParaRPr>
          </a:p>
        </p:txBody>
      </p:sp>
      <p:sp>
        <p:nvSpPr>
          <p:cNvPr id="149" name="object 149"/>
          <p:cNvSpPr/>
          <p:nvPr/>
        </p:nvSpPr>
        <p:spPr>
          <a:xfrm>
            <a:off x="5656364" y="4100701"/>
            <a:ext cx="1929764" cy="1010919"/>
          </a:xfrm>
          <a:custGeom>
            <a:avLst/>
            <a:gdLst/>
            <a:ahLst/>
            <a:cxnLst/>
            <a:rect l="l" t="t" r="r" b="b"/>
            <a:pathLst>
              <a:path w="1929765" h="1010920">
                <a:moveTo>
                  <a:pt x="0" y="0"/>
                </a:moveTo>
                <a:lnTo>
                  <a:pt x="1929383" y="0"/>
                </a:lnTo>
                <a:lnTo>
                  <a:pt x="1929383" y="1010411"/>
                </a:lnTo>
                <a:lnTo>
                  <a:pt x="0" y="1010411"/>
                </a:lnTo>
                <a:lnTo>
                  <a:pt x="0" y="0"/>
                </a:lnTo>
                <a:close/>
              </a:path>
            </a:pathLst>
          </a:custGeom>
          <a:solidFill>
            <a:srgbClr val="F15F3F">
              <a:alpha val="75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5664123" y="4114455"/>
            <a:ext cx="1803400" cy="8890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8165198" y="4641010"/>
            <a:ext cx="1806968" cy="36946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9867074" y="4183404"/>
            <a:ext cx="39370" cy="40005"/>
          </a:xfrm>
          <a:custGeom>
            <a:avLst/>
            <a:gdLst/>
            <a:ahLst/>
            <a:cxnLst/>
            <a:rect l="l" t="t" r="r" b="b"/>
            <a:pathLst>
              <a:path w="39370" h="40004">
                <a:moveTo>
                  <a:pt x="0" y="0"/>
                </a:moveTo>
                <a:lnTo>
                  <a:pt x="39204" y="0"/>
                </a:lnTo>
                <a:lnTo>
                  <a:pt x="39204" y="39547"/>
                </a:lnTo>
                <a:lnTo>
                  <a:pt x="0" y="39547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CFC4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9867074" y="4243526"/>
            <a:ext cx="39370" cy="40005"/>
          </a:xfrm>
          <a:custGeom>
            <a:avLst/>
            <a:gdLst/>
            <a:ahLst/>
            <a:cxnLst/>
            <a:rect l="l" t="t" r="r" b="b"/>
            <a:pathLst>
              <a:path w="39370" h="40004">
                <a:moveTo>
                  <a:pt x="0" y="0"/>
                </a:moveTo>
                <a:lnTo>
                  <a:pt x="39204" y="0"/>
                </a:lnTo>
                <a:lnTo>
                  <a:pt x="39204" y="39560"/>
                </a:lnTo>
                <a:lnTo>
                  <a:pt x="0" y="3956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CFC4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9867074" y="4303647"/>
            <a:ext cx="39370" cy="40005"/>
          </a:xfrm>
          <a:custGeom>
            <a:avLst/>
            <a:gdLst/>
            <a:ahLst/>
            <a:cxnLst/>
            <a:rect l="l" t="t" r="r" b="b"/>
            <a:pathLst>
              <a:path w="39370" h="40004">
                <a:moveTo>
                  <a:pt x="0" y="0"/>
                </a:moveTo>
                <a:lnTo>
                  <a:pt x="39204" y="0"/>
                </a:lnTo>
                <a:lnTo>
                  <a:pt x="39204" y="39547"/>
                </a:lnTo>
                <a:lnTo>
                  <a:pt x="0" y="39547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CFC4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9867074" y="4363769"/>
            <a:ext cx="39370" cy="40005"/>
          </a:xfrm>
          <a:custGeom>
            <a:avLst/>
            <a:gdLst/>
            <a:ahLst/>
            <a:cxnLst/>
            <a:rect l="l" t="t" r="r" b="b"/>
            <a:pathLst>
              <a:path w="39370" h="40004">
                <a:moveTo>
                  <a:pt x="0" y="0"/>
                </a:moveTo>
                <a:lnTo>
                  <a:pt x="39204" y="0"/>
                </a:lnTo>
                <a:lnTo>
                  <a:pt x="39204" y="39560"/>
                </a:lnTo>
                <a:lnTo>
                  <a:pt x="0" y="3956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CFC4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9867074" y="4423891"/>
            <a:ext cx="39370" cy="40005"/>
          </a:xfrm>
          <a:custGeom>
            <a:avLst/>
            <a:gdLst/>
            <a:ahLst/>
            <a:cxnLst/>
            <a:rect l="l" t="t" r="r" b="b"/>
            <a:pathLst>
              <a:path w="39370" h="40004">
                <a:moveTo>
                  <a:pt x="0" y="0"/>
                </a:moveTo>
                <a:lnTo>
                  <a:pt x="39204" y="0"/>
                </a:lnTo>
                <a:lnTo>
                  <a:pt x="39204" y="39547"/>
                </a:lnTo>
                <a:lnTo>
                  <a:pt x="0" y="39547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CFC4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9926612" y="4183404"/>
            <a:ext cx="39370" cy="40005"/>
          </a:xfrm>
          <a:custGeom>
            <a:avLst/>
            <a:gdLst/>
            <a:ahLst/>
            <a:cxnLst/>
            <a:rect l="l" t="t" r="r" b="b"/>
            <a:pathLst>
              <a:path w="39370" h="40004">
                <a:moveTo>
                  <a:pt x="0" y="0"/>
                </a:moveTo>
                <a:lnTo>
                  <a:pt x="39204" y="0"/>
                </a:lnTo>
                <a:lnTo>
                  <a:pt x="39204" y="39547"/>
                </a:lnTo>
                <a:lnTo>
                  <a:pt x="0" y="39547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CFC4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9926612" y="4243526"/>
            <a:ext cx="39370" cy="40005"/>
          </a:xfrm>
          <a:custGeom>
            <a:avLst/>
            <a:gdLst/>
            <a:ahLst/>
            <a:cxnLst/>
            <a:rect l="l" t="t" r="r" b="b"/>
            <a:pathLst>
              <a:path w="39370" h="40004">
                <a:moveTo>
                  <a:pt x="0" y="0"/>
                </a:moveTo>
                <a:lnTo>
                  <a:pt x="39204" y="0"/>
                </a:lnTo>
                <a:lnTo>
                  <a:pt x="39204" y="39560"/>
                </a:lnTo>
                <a:lnTo>
                  <a:pt x="0" y="3956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CFC4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9926612" y="4303647"/>
            <a:ext cx="39370" cy="40005"/>
          </a:xfrm>
          <a:custGeom>
            <a:avLst/>
            <a:gdLst/>
            <a:ahLst/>
            <a:cxnLst/>
            <a:rect l="l" t="t" r="r" b="b"/>
            <a:pathLst>
              <a:path w="39370" h="40004">
                <a:moveTo>
                  <a:pt x="0" y="0"/>
                </a:moveTo>
                <a:lnTo>
                  <a:pt x="39204" y="0"/>
                </a:lnTo>
                <a:lnTo>
                  <a:pt x="39204" y="39547"/>
                </a:lnTo>
                <a:lnTo>
                  <a:pt x="0" y="39547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CFC4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9926612" y="4363769"/>
            <a:ext cx="39370" cy="40005"/>
          </a:xfrm>
          <a:custGeom>
            <a:avLst/>
            <a:gdLst/>
            <a:ahLst/>
            <a:cxnLst/>
            <a:rect l="l" t="t" r="r" b="b"/>
            <a:pathLst>
              <a:path w="39370" h="40004">
                <a:moveTo>
                  <a:pt x="0" y="0"/>
                </a:moveTo>
                <a:lnTo>
                  <a:pt x="39204" y="0"/>
                </a:lnTo>
                <a:lnTo>
                  <a:pt x="39204" y="39560"/>
                </a:lnTo>
                <a:lnTo>
                  <a:pt x="0" y="3956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CFC4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9926612" y="4423891"/>
            <a:ext cx="39370" cy="40005"/>
          </a:xfrm>
          <a:custGeom>
            <a:avLst/>
            <a:gdLst/>
            <a:ahLst/>
            <a:cxnLst/>
            <a:rect l="l" t="t" r="r" b="b"/>
            <a:pathLst>
              <a:path w="39370" h="40004">
                <a:moveTo>
                  <a:pt x="0" y="0"/>
                </a:moveTo>
                <a:lnTo>
                  <a:pt x="39204" y="0"/>
                </a:lnTo>
                <a:lnTo>
                  <a:pt x="39204" y="39547"/>
                </a:lnTo>
                <a:lnTo>
                  <a:pt x="0" y="39547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CFC4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9808921" y="4183404"/>
            <a:ext cx="39370" cy="40005"/>
          </a:xfrm>
          <a:custGeom>
            <a:avLst/>
            <a:gdLst/>
            <a:ahLst/>
            <a:cxnLst/>
            <a:rect l="l" t="t" r="r" b="b"/>
            <a:pathLst>
              <a:path w="39370" h="40004">
                <a:moveTo>
                  <a:pt x="0" y="0"/>
                </a:moveTo>
                <a:lnTo>
                  <a:pt x="39204" y="0"/>
                </a:lnTo>
                <a:lnTo>
                  <a:pt x="39204" y="39547"/>
                </a:lnTo>
                <a:lnTo>
                  <a:pt x="0" y="39547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CFC4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9638347" y="4183404"/>
            <a:ext cx="39370" cy="40005"/>
          </a:xfrm>
          <a:custGeom>
            <a:avLst/>
            <a:gdLst/>
            <a:ahLst/>
            <a:cxnLst/>
            <a:rect l="l" t="t" r="r" b="b"/>
            <a:pathLst>
              <a:path w="39370" h="40004">
                <a:moveTo>
                  <a:pt x="0" y="0"/>
                </a:moveTo>
                <a:lnTo>
                  <a:pt x="39204" y="0"/>
                </a:lnTo>
                <a:lnTo>
                  <a:pt x="39204" y="39547"/>
                </a:lnTo>
                <a:lnTo>
                  <a:pt x="0" y="39547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CFC4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9580193" y="4183404"/>
            <a:ext cx="39370" cy="40005"/>
          </a:xfrm>
          <a:custGeom>
            <a:avLst/>
            <a:gdLst/>
            <a:ahLst/>
            <a:cxnLst/>
            <a:rect l="l" t="t" r="r" b="b"/>
            <a:pathLst>
              <a:path w="39370" h="40004">
                <a:moveTo>
                  <a:pt x="0" y="0"/>
                </a:moveTo>
                <a:lnTo>
                  <a:pt x="39204" y="0"/>
                </a:lnTo>
                <a:lnTo>
                  <a:pt x="39204" y="39547"/>
                </a:lnTo>
                <a:lnTo>
                  <a:pt x="0" y="39547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CFC4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9467265" y="4303647"/>
            <a:ext cx="39370" cy="40005"/>
          </a:xfrm>
          <a:custGeom>
            <a:avLst/>
            <a:gdLst/>
            <a:ahLst/>
            <a:cxnLst/>
            <a:rect l="l" t="t" r="r" b="b"/>
            <a:pathLst>
              <a:path w="39370" h="40004">
                <a:moveTo>
                  <a:pt x="0" y="0"/>
                </a:moveTo>
                <a:lnTo>
                  <a:pt x="39204" y="0"/>
                </a:lnTo>
                <a:lnTo>
                  <a:pt x="39204" y="39547"/>
                </a:lnTo>
                <a:lnTo>
                  <a:pt x="0" y="39547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39B0C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9409112" y="4303647"/>
            <a:ext cx="39370" cy="40005"/>
          </a:xfrm>
          <a:custGeom>
            <a:avLst/>
            <a:gdLst/>
            <a:ahLst/>
            <a:cxnLst/>
            <a:rect l="l" t="t" r="r" b="b"/>
            <a:pathLst>
              <a:path w="39370" h="40004">
                <a:moveTo>
                  <a:pt x="0" y="0"/>
                </a:moveTo>
                <a:lnTo>
                  <a:pt x="39204" y="0"/>
                </a:lnTo>
                <a:lnTo>
                  <a:pt x="39204" y="39547"/>
                </a:lnTo>
                <a:lnTo>
                  <a:pt x="0" y="39547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CFC4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9808921" y="4243526"/>
            <a:ext cx="39370" cy="40005"/>
          </a:xfrm>
          <a:custGeom>
            <a:avLst/>
            <a:gdLst/>
            <a:ahLst/>
            <a:cxnLst/>
            <a:rect l="l" t="t" r="r" b="b"/>
            <a:pathLst>
              <a:path w="39370" h="40004">
                <a:moveTo>
                  <a:pt x="0" y="0"/>
                </a:moveTo>
                <a:lnTo>
                  <a:pt x="39204" y="0"/>
                </a:lnTo>
                <a:lnTo>
                  <a:pt x="39204" y="39560"/>
                </a:lnTo>
                <a:lnTo>
                  <a:pt x="0" y="3956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CFC4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9808921" y="4303647"/>
            <a:ext cx="39370" cy="40005"/>
          </a:xfrm>
          <a:custGeom>
            <a:avLst/>
            <a:gdLst/>
            <a:ahLst/>
            <a:cxnLst/>
            <a:rect l="l" t="t" r="r" b="b"/>
            <a:pathLst>
              <a:path w="39370" h="40004">
                <a:moveTo>
                  <a:pt x="0" y="0"/>
                </a:moveTo>
                <a:lnTo>
                  <a:pt x="39204" y="0"/>
                </a:lnTo>
                <a:lnTo>
                  <a:pt x="39204" y="39547"/>
                </a:lnTo>
                <a:lnTo>
                  <a:pt x="0" y="39547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CFC4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9808921" y="4363769"/>
            <a:ext cx="39370" cy="40005"/>
          </a:xfrm>
          <a:custGeom>
            <a:avLst/>
            <a:gdLst/>
            <a:ahLst/>
            <a:cxnLst/>
            <a:rect l="l" t="t" r="r" b="b"/>
            <a:pathLst>
              <a:path w="39370" h="40004">
                <a:moveTo>
                  <a:pt x="0" y="0"/>
                </a:moveTo>
                <a:lnTo>
                  <a:pt x="39204" y="0"/>
                </a:lnTo>
                <a:lnTo>
                  <a:pt x="39204" y="39560"/>
                </a:lnTo>
                <a:lnTo>
                  <a:pt x="0" y="3956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CFC4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9808921" y="4423891"/>
            <a:ext cx="39370" cy="40005"/>
          </a:xfrm>
          <a:custGeom>
            <a:avLst/>
            <a:gdLst/>
            <a:ahLst/>
            <a:cxnLst/>
            <a:rect l="l" t="t" r="r" b="b"/>
            <a:pathLst>
              <a:path w="39370" h="40004">
                <a:moveTo>
                  <a:pt x="0" y="0"/>
                </a:moveTo>
                <a:lnTo>
                  <a:pt x="39204" y="0"/>
                </a:lnTo>
                <a:lnTo>
                  <a:pt x="39204" y="39547"/>
                </a:lnTo>
                <a:lnTo>
                  <a:pt x="0" y="39547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CFC4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9751745" y="4183404"/>
            <a:ext cx="39370" cy="40005"/>
          </a:xfrm>
          <a:custGeom>
            <a:avLst/>
            <a:gdLst/>
            <a:ahLst/>
            <a:cxnLst/>
            <a:rect l="l" t="t" r="r" b="b"/>
            <a:pathLst>
              <a:path w="39370" h="40004">
                <a:moveTo>
                  <a:pt x="0" y="0"/>
                </a:moveTo>
                <a:lnTo>
                  <a:pt x="39192" y="0"/>
                </a:lnTo>
                <a:lnTo>
                  <a:pt x="39192" y="39547"/>
                </a:lnTo>
                <a:lnTo>
                  <a:pt x="0" y="39547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A4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9693592" y="4125784"/>
            <a:ext cx="39370" cy="40005"/>
          </a:xfrm>
          <a:custGeom>
            <a:avLst/>
            <a:gdLst/>
            <a:ahLst/>
            <a:cxnLst/>
            <a:rect l="l" t="t" r="r" b="b"/>
            <a:pathLst>
              <a:path w="39370" h="40004">
                <a:moveTo>
                  <a:pt x="0" y="0"/>
                </a:moveTo>
                <a:lnTo>
                  <a:pt x="39192" y="0"/>
                </a:lnTo>
                <a:lnTo>
                  <a:pt x="39192" y="39547"/>
                </a:lnTo>
                <a:lnTo>
                  <a:pt x="0" y="39547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F15F3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9751745" y="4243526"/>
            <a:ext cx="39370" cy="40005"/>
          </a:xfrm>
          <a:custGeom>
            <a:avLst/>
            <a:gdLst/>
            <a:ahLst/>
            <a:cxnLst/>
            <a:rect l="l" t="t" r="r" b="b"/>
            <a:pathLst>
              <a:path w="39370" h="40004">
                <a:moveTo>
                  <a:pt x="0" y="0"/>
                </a:moveTo>
                <a:lnTo>
                  <a:pt x="39192" y="0"/>
                </a:lnTo>
                <a:lnTo>
                  <a:pt x="39192" y="39560"/>
                </a:lnTo>
                <a:lnTo>
                  <a:pt x="0" y="3956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F15F3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9751745" y="4363769"/>
            <a:ext cx="39370" cy="40005"/>
          </a:xfrm>
          <a:custGeom>
            <a:avLst/>
            <a:gdLst/>
            <a:ahLst/>
            <a:cxnLst/>
            <a:rect l="l" t="t" r="r" b="b"/>
            <a:pathLst>
              <a:path w="39370" h="40004">
                <a:moveTo>
                  <a:pt x="0" y="0"/>
                </a:moveTo>
                <a:lnTo>
                  <a:pt x="39192" y="0"/>
                </a:lnTo>
                <a:lnTo>
                  <a:pt x="39192" y="39560"/>
                </a:lnTo>
                <a:lnTo>
                  <a:pt x="0" y="3956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97D0D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9693592" y="4243526"/>
            <a:ext cx="39370" cy="40005"/>
          </a:xfrm>
          <a:custGeom>
            <a:avLst/>
            <a:gdLst/>
            <a:ahLst/>
            <a:cxnLst/>
            <a:rect l="l" t="t" r="r" b="b"/>
            <a:pathLst>
              <a:path w="39370" h="40004">
                <a:moveTo>
                  <a:pt x="0" y="0"/>
                </a:moveTo>
                <a:lnTo>
                  <a:pt x="39192" y="0"/>
                </a:lnTo>
                <a:lnTo>
                  <a:pt x="39192" y="39560"/>
                </a:lnTo>
                <a:lnTo>
                  <a:pt x="0" y="3956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97D0D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9693592" y="4363769"/>
            <a:ext cx="39370" cy="40005"/>
          </a:xfrm>
          <a:custGeom>
            <a:avLst/>
            <a:gdLst/>
            <a:ahLst/>
            <a:cxnLst/>
            <a:rect l="l" t="t" r="r" b="b"/>
            <a:pathLst>
              <a:path w="39370" h="40004">
                <a:moveTo>
                  <a:pt x="0" y="0"/>
                </a:moveTo>
                <a:lnTo>
                  <a:pt x="39192" y="0"/>
                </a:lnTo>
                <a:lnTo>
                  <a:pt x="39192" y="39560"/>
                </a:lnTo>
                <a:lnTo>
                  <a:pt x="0" y="3956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B2267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9693592" y="4423891"/>
            <a:ext cx="39370" cy="40005"/>
          </a:xfrm>
          <a:custGeom>
            <a:avLst/>
            <a:gdLst/>
            <a:ahLst/>
            <a:cxnLst/>
            <a:rect l="l" t="t" r="r" b="b"/>
            <a:pathLst>
              <a:path w="39370" h="40004">
                <a:moveTo>
                  <a:pt x="0" y="0"/>
                </a:moveTo>
                <a:lnTo>
                  <a:pt x="39192" y="0"/>
                </a:lnTo>
                <a:lnTo>
                  <a:pt x="39192" y="39547"/>
                </a:lnTo>
                <a:lnTo>
                  <a:pt x="0" y="39547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CFC4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9638347" y="4303647"/>
            <a:ext cx="39370" cy="40005"/>
          </a:xfrm>
          <a:custGeom>
            <a:avLst/>
            <a:gdLst/>
            <a:ahLst/>
            <a:cxnLst/>
            <a:rect l="l" t="t" r="r" b="b"/>
            <a:pathLst>
              <a:path w="39370" h="40004">
                <a:moveTo>
                  <a:pt x="0" y="0"/>
                </a:moveTo>
                <a:lnTo>
                  <a:pt x="39204" y="0"/>
                </a:lnTo>
                <a:lnTo>
                  <a:pt x="39204" y="39547"/>
                </a:lnTo>
                <a:lnTo>
                  <a:pt x="0" y="39547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39B0C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9524453" y="4183404"/>
            <a:ext cx="39370" cy="40005"/>
          </a:xfrm>
          <a:custGeom>
            <a:avLst/>
            <a:gdLst/>
            <a:ahLst/>
            <a:cxnLst/>
            <a:rect l="l" t="t" r="r" b="b"/>
            <a:pathLst>
              <a:path w="39370" h="40004">
                <a:moveTo>
                  <a:pt x="0" y="0"/>
                </a:moveTo>
                <a:lnTo>
                  <a:pt x="39192" y="0"/>
                </a:lnTo>
                <a:lnTo>
                  <a:pt x="39192" y="39547"/>
                </a:lnTo>
                <a:lnTo>
                  <a:pt x="0" y="39547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39B0C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9351695" y="4183404"/>
            <a:ext cx="39370" cy="40005"/>
          </a:xfrm>
          <a:custGeom>
            <a:avLst/>
            <a:gdLst/>
            <a:ahLst/>
            <a:cxnLst/>
            <a:rect l="l" t="t" r="r" b="b"/>
            <a:pathLst>
              <a:path w="39370" h="40004">
                <a:moveTo>
                  <a:pt x="0" y="0"/>
                </a:moveTo>
                <a:lnTo>
                  <a:pt x="39192" y="0"/>
                </a:lnTo>
                <a:lnTo>
                  <a:pt x="39192" y="39547"/>
                </a:lnTo>
                <a:lnTo>
                  <a:pt x="0" y="39547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CFC4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9524453" y="4303647"/>
            <a:ext cx="39370" cy="40005"/>
          </a:xfrm>
          <a:custGeom>
            <a:avLst/>
            <a:gdLst/>
            <a:ahLst/>
            <a:cxnLst/>
            <a:rect l="l" t="t" r="r" b="b"/>
            <a:pathLst>
              <a:path w="39370" h="40004">
                <a:moveTo>
                  <a:pt x="0" y="0"/>
                </a:moveTo>
                <a:lnTo>
                  <a:pt x="39192" y="0"/>
                </a:lnTo>
                <a:lnTo>
                  <a:pt x="39192" y="39547"/>
                </a:lnTo>
                <a:lnTo>
                  <a:pt x="0" y="39547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F15F3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8797391" y="4302695"/>
            <a:ext cx="39370" cy="40005"/>
          </a:xfrm>
          <a:custGeom>
            <a:avLst/>
            <a:gdLst/>
            <a:ahLst/>
            <a:cxnLst/>
            <a:rect l="l" t="t" r="r" b="b"/>
            <a:pathLst>
              <a:path w="39370" h="40004">
                <a:moveTo>
                  <a:pt x="0" y="0"/>
                </a:moveTo>
                <a:lnTo>
                  <a:pt x="39192" y="0"/>
                </a:lnTo>
                <a:lnTo>
                  <a:pt x="39192" y="39547"/>
                </a:lnTo>
                <a:lnTo>
                  <a:pt x="0" y="39547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F15F3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9524453" y="4423891"/>
            <a:ext cx="39370" cy="40005"/>
          </a:xfrm>
          <a:custGeom>
            <a:avLst/>
            <a:gdLst/>
            <a:ahLst/>
            <a:cxnLst/>
            <a:rect l="l" t="t" r="r" b="b"/>
            <a:pathLst>
              <a:path w="39370" h="40004">
                <a:moveTo>
                  <a:pt x="0" y="0"/>
                </a:moveTo>
                <a:lnTo>
                  <a:pt x="39192" y="0"/>
                </a:lnTo>
                <a:lnTo>
                  <a:pt x="39192" y="39547"/>
                </a:lnTo>
                <a:lnTo>
                  <a:pt x="0" y="39547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B2267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9467265" y="4363769"/>
            <a:ext cx="39370" cy="40005"/>
          </a:xfrm>
          <a:custGeom>
            <a:avLst/>
            <a:gdLst/>
            <a:ahLst/>
            <a:cxnLst/>
            <a:rect l="l" t="t" r="r" b="b"/>
            <a:pathLst>
              <a:path w="39370" h="40004">
                <a:moveTo>
                  <a:pt x="0" y="0"/>
                </a:moveTo>
                <a:lnTo>
                  <a:pt x="39192" y="0"/>
                </a:lnTo>
                <a:lnTo>
                  <a:pt x="39192" y="39560"/>
                </a:lnTo>
                <a:lnTo>
                  <a:pt x="0" y="3956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A4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9409087" y="4243526"/>
            <a:ext cx="39370" cy="40005"/>
          </a:xfrm>
          <a:custGeom>
            <a:avLst/>
            <a:gdLst/>
            <a:ahLst/>
            <a:cxnLst/>
            <a:rect l="l" t="t" r="r" b="b"/>
            <a:pathLst>
              <a:path w="39370" h="40004">
                <a:moveTo>
                  <a:pt x="0" y="0"/>
                </a:moveTo>
                <a:lnTo>
                  <a:pt x="39192" y="0"/>
                </a:lnTo>
                <a:lnTo>
                  <a:pt x="39192" y="39560"/>
                </a:lnTo>
                <a:lnTo>
                  <a:pt x="0" y="3956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B2267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9351695" y="4423891"/>
            <a:ext cx="39370" cy="40005"/>
          </a:xfrm>
          <a:custGeom>
            <a:avLst/>
            <a:gdLst/>
            <a:ahLst/>
            <a:cxnLst/>
            <a:rect l="l" t="t" r="r" b="b"/>
            <a:pathLst>
              <a:path w="39370" h="40004">
                <a:moveTo>
                  <a:pt x="0" y="0"/>
                </a:moveTo>
                <a:lnTo>
                  <a:pt x="39192" y="0"/>
                </a:lnTo>
                <a:lnTo>
                  <a:pt x="39192" y="39547"/>
                </a:lnTo>
                <a:lnTo>
                  <a:pt x="0" y="39547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CFC4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9250362" y="4303647"/>
            <a:ext cx="39370" cy="40005"/>
          </a:xfrm>
          <a:custGeom>
            <a:avLst/>
            <a:gdLst/>
            <a:ahLst/>
            <a:cxnLst/>
            <a:rect l="l" t="t" r="r" b="b"/>
            <a:pathLst>
              <a:path w="39370" h="40004">
                <a:moveTo>
                  <a:pt x="0" y="0"/>
                </a:moveTo>
                <a:lnTo>
                  <a:pt x="39192" y="0"/>
                </a:lnTo>
                <a:lnTo>
                  <a:pt x="39192" y="39547"/>
                </a:lnTo>
                <a:lnTo>
                  <a:pt x="0" y="39547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CFC4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9250362" y="4423891"/>
            <a:ext cx="39370" cy="40005"/>
          </a:xfrm>
          <a:custGeom>
            <a:avLst/>
            <a:gdLst/>
            <a:ahLst/>
            <a:cxnLst/>
            <a:rect l="l" t="t" r="r" b="b"/>
            <a:pathLst>
              <a:path w="39370" h="40004">
                <a:moveTo>
                  <a:pt x="0" y="0"/>
                </a:moveTo>
                <a:lnTo>
                  <a:pt x="39192" y="0"/>
                </a:lnTo>
                <a:lnTo>
                  <a:pt x="39192" y="39547"/>
                </a:lnTo>
                <a:lnTo>
                  <a:pt x="0" y="39547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97D0D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8473592" y="4183404"/>
            <a:ext cx="39370" cy="40005"/>
          </a:xfrm>
          <a:custGeom>
            <a:avLst/>
            <a:gdLst/>
            <a:ahLst/>
            <a:cxnLst/>
            <a:rect l="l" t="t" r="r" b="b"/>
            <a:pathLst>
              <a:path w="39370" h="40004">
                <a:moveTo>
                  <a:pt x="0" y="0"/>
                </a:moveTo>
                <a:lnTo>
                  <a:pt x="39192" y="0"/>
                </a:lnTo>
                <a:lnTo>
                  <a:pt x="39192" y="39547"/>
                </a:lnTo>
                <a:lnTo>
                  <a:pt x="0" y="39547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F15F3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7842807" y="5103503"/>
            <a:ext cx="45719" cy="45719"/>
          </a:xfrm>
          <a:custGeom>
            <a:avLst/>
            <a:gdLst/>
            <a:ahLst/>
            <a:cxnLst/>
            <a:rect l="l" t="t" r="r" b="b"/>
            <a:pathLst>
              <a:path w="39370" h="40004">
                <a:moveTo>
                  <a:pt x="0" y="0"/>
                </a:moveTo>
                <a:lnTo>
                  <a:pt x="39192" y="0"/>
                </a:lnTo>
                <a:lnTo>
                  <a:pt x="39192" y="39547"/>
                </a:lnTo>
                <a:lnTo>
                  <a:pt x="0" y="39547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39B0C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9055912" y="4183404"/>
            <a:ext cx="39370" cy="40005"/>
          </a:xfrm>
          <a:custGeom>
            <a:avLst/>
            <a:gdLst/>
            <a:ahLst/>
            <a:cxnLst/>
            <a:rect l="l" t="t" r="r" b="b"/>
            <a:pathLst>
              <a:path w="39370" h="40004">
                <a:moveTo>
                  <a:pt x="0" y="0"/>
                </a:moveTo>
                <a:lnTo>
                  <a:pt x="39192" y="0"/>
                </a:lnTo>
                <a:lnTo>
                  <a:pt x="39192" y="39547"/>
                </a:lnTo>
                <a:lnTo>
                  <a:pt x="0" y="39547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39B0C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9580193" y="4484203"/>
            <a:ext cx="39370" cy="40005"/>
          </a:xfrm>
          <a:custGeom>
            <a:avLst/>
            <a:gdLst/>
            <a:ahLst/>
            <a:cxnLst/>
            <a:rect l="l" t="t" r="r" b="b"/>
            <a:pathLst>
              <a:path w="39370" h="40004">
                <a:moveTo>
                  <a:pt x="0" y="0"/>
                </a:moveTo>
                <a:lnTo>
                  <a:pt x="39192" y="0"/>
                </a:lnTo>
                <a:lnTo>
                  <a:pt x="39192" y="39547"/>
                </a:lnTo>
                <a:lnTo>
                  <a:pt x="0" y="39547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F15F3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 txBox="1"/>
          <p:nvPr/>
        </p:nvSpPr>
        <p:spPr>
          <a:xfrm>
            <a:off x="457200" y="1799640"/>
            <a:ext cx="2376170" cy="5438861"/>
          </a:xfrm>
          <a:prstGeom prst="rect">
            <a:avLst/>
          </a:prstGeom>
          <a:solidFill>
            <a:srgbClr val="FF5C36"/>
          </a:solidFill>
        </p:spPr>
        <p:txBody>
          <a:bodyPr vert="horz" wrap="square" lIns="0" tIns="0" rIns="0" bIns="0" rtlCol="0">
            <a:spAutoFit/>
          </a:bodyPr>
          <a:lstStyle/>
          <a:p>
            <a:pPr marL="334645" marR="335915">
              <a:lnSpc>
                <a:spcPct val="101800"/>
              </a:lnSpc>
              <a:spcBef>
                <a:spcPts val="765"/>
              </a:spcBef>
            </a:pPr>
            <a:endParaRPr lang="en-GB" sz="1100" dirty="0">
              <a:latin typeface="Times New Roman"/>
              <a:cs typeface="Times New Roman"/>
            </a:endParaRPr>
          </a:p>
          <a:p>
            <a:pPr marL="334645" marR="335915">
              <a:lnSpc>
                <a:spcPct val="101800"/>
              </a:lnSpc>
              <a:spcBef>
                <a:spcPts val="765"/>
              </a:spcBef>
            </a:pPr>
            <a:r>
              <a:rPr sz="1050" spc="-15" dirty="0" smtClean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1050" dirty="0">
                <a:solidFill>
                  <a:srgbClr val="FFFFFF"/>
                </a:solidFill>
                <a:latin typeface="Arial"/>
                <a:cs typeface="Arial"/>
              </a:rPr>
              <a:t>logo </a:t>
            </a:r>
            <a:r>
              <a:rPr sz="1050" spc="15" dirty="0">
                <a:solidFill>
                  <a:srgbClr val="FFFFFF"/>
                </a:solidFill>
                <a:latin typeface="Arial"/>
                <a:cs typeface="Arial"/>
              </a:rPr>
              <a:t>must </a:t>
            </a:r>
            <a:r>
              <a:rPr sz="1050" spc="-30" dirty="0">
                <a:solidFill>
                  <a:srgbClr val="FFFFFF"/>
                </a:solidFill>
                <a:latin typeface="Arial"/>
                <a:cs typeface="Arial"/>
              </a:rPr>
              <a:t>always </a:t>
            </a:r>
            <a:r>
              <a:rPr sz="1050" spc="-15" dirty="0">
                <a:solidFill>
                  <a:srgbClr val="FFFFFF"/>
                </a:solidFill>
                <a:latin typeface="Arial"/>
                <a:cs typeface="Arial"/>
              </a:rPr>
              <a:t>be </a:t>
            </a:r>
            <a:r>
              <a:rPr sz="1050" spc="-20" dirty="0">
                <a:solidFill>
                  <a:srgbClr val="FFFFFF"/>
                </a:solidFill>
                <a:latin typeface="Arial"/>
                <a:cs typeface="Arial"/>
              </a:rPr>
              <a:t>used </a:t>
            </a:r>
            <a:r>
              <a:rPr sz="1050" spc="-10" dirty="0" smtClean="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sz="1050" spc="-15" dirty="0">
                <a:solidFill>
                  <a:srgbClr val="FFFFFF"/>
                </a:solidFill>
                <a:latin typeface="Arial"/>
                <a:cs typeface="Arial"/>
              </a:rPr>
              <a:t>accordance</a:t>
            </a:r>
            <a:r>
              <a:rPr sz="1050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FFFFFF"/>
                </a:solidFill>
                <a:latin typeface="Arial"/>
                <a:cs typeface="Arial"/>
              </a:rPr>
              <a:t>with</a:t>
            </a:r>
            <a:r>
              <a:rPr sz="1050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1050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50" spc="-15" dirty="0">
                <a:solidFill>
                  <a:srgbClr val="FFFFFF"/>
                </a:solidFill>
                <a:latin typeface="Arial"/>
                <a:cs typeface="Arial"/>
              </a:rPr>
              <a:t>guidelines</a:t>
            </a:r>
            <a:r>
              <a:rPr sz="1050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FFFFFF"/>
                </a:solidFill>
                <a:latin typeface="Arial"/>
                <a:cs typeface="Arial"/>
              </a:rPr>
              <a:t>set </a:t>
            </a:r>
            <a:r>
              <a:rPr sz="1050" spc="30" dirty="0" smtClean="0">
                <a:solidFill>
                  <a:srgbClr val="FFFFFF"/>
                </a:solidFill>
                <a:latin typeface="Arial"/>
                <a:cs typeface="Arial"/>
              </a:rPr>
              <a:t>out </a:t>
            </a:r>
            <a:r>
              <a:rPr sz="1050" spc="20" dirty="0">
                <a:solidFill>
                  <a:srgbClr val="FFFFFF"/>
                </a:solidFill>
                <a:latin typeface="Arial"/>
                <a:cs typeface="Arial"/>
              </a:rPr>
              <a:t>for </a:t>
            </a:r>
            <a:r>
              <a:rPr sz="1050" spc="-15" dirty="0">
                <a:solidFill>
                  <a:srgbClr val="FFFFFF"/>
                </a:solidFill>
                <a:latin typeface="Arial"/>
                <a:cs typeface="Arial"/>
              </a:rPr>
              <a:t>brand colours, </a:t>
            </a:r>
            <a:r>
              <a:rPr sz="1050" spc="-10" dirty="0" smtClean="0">
                <a:solidFill>
                  <a:srgbClr val="FFFFFF"/>
                </a:solidFill>
                <a:latin typeface="Arial"/>
                <a:cs typeface="Arial"/>
              </a:rPr>
              <a:t>exclusion </a:t>
            </a:r>
            <a:r>
              <a:rPr sz="1050" spc="-25" dirty="0">
                <a:solidFill>
                  <a:srgbClr val="FFFFFF"/>
                </a:solidFill>
                <a:latin typeface="Arial"/>
                <a:cs typeface="Arial"/>
              </a:rPr>
              <a:t>zones,</a:t>
            </a:r>
            <a:r>
              <a:rPr sz="1050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50" spc="-20" dirty="0">
                <a:solidFill>
                  <a:srgbClr val="FFFFFF"/>
                </a:solidFill>
                <a:latin typeface="Arial"/>
                <a:cs typeface="Arial"/>
              </a:rPr>
              <a:t>size</a:t>
            </a:r>
            <a:r>
              <a:rPr sz="1050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50" spc="-25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1050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FFFFFF"/>
                </a:solidFill>
                <a:latin typeface="Arial"/>
                <a:cs typeface="Arial"/>
              </a:rPr>
              <a:t>proportion.</a:t>
            </a:r>
            <a:endParaRPr sz="1050" dirty="0">
              <a:latin typeface="Arial"/>
              <a:cs typeface="Arial"/>
            </a:endParaRPr>
          </a:p>
          <a:p>
            <a:pPr marL="575945" marR="307975" indent="-241300">
              <a:lnSpc>
                <a:spcPct val="101800"/>
              </a:lnSpc>
              <a:spcBef>
                <a:spcPts val="570"/>
              </a:spcBef>
              <a:buAutoNum type="arabicPeriod"/>
              <a:tabLst>
                <a:tab pos="576580" algn="l"/>
              </a:tabLst>
            </a:pPr>
            <a:r>
              <a:rPr sz="1050" spc="-10" dirty="0">
                <a:solidFill>
                  <a:srgbClr val="FFFFFF"/>
                </a:solidFill>
                <a:latin typeface="Arial"/>
                <a:cs typeface="Arial"/>
              </a:rPr>
              <a:t>Never</a:t>
            </a:r>
            <a:r>
              <a:rPr sz="1050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50" spc="-5" dirty="0">
                <a:solidFill>
                  <a:srgbClr val="FFFFFF"/>
                </a:solidFill>
                <a:latin typeface="Arial"/>
                <a:cs typeface="Arial"/>
              </a:rPr>
              <a:t>reproduce</a:t>
            </a:r>
            <a:r>
              <a:rPr sz="1050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1050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FFFFFF"/>
                </a:solidFill>
                <a:latin typeface="Arial"/>
                <a:cs typeface="Arial"/>
              </a:rPr>
              <a:t>logotype  </a:t>
            </a:r>
            <a:r>
              <a:rPr sz="1050" spc="-10" dirty="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sz="1050" spc="-30" dirty="0">
                <a:solidFill>
                  <a:srgbClr val="FFFFFF"/>
                </a:solidFill>
                <a:latin typeface="Arial"/>
                <a:cs typeface="Arial"/>
              </a:rPr>
              <a:t>any </a:t>
            </a:r>
            <a:r>
              <a:rPr sz="1050" spc="20" dirty="0">
                <a:solidFill>
                  <a:srgbClr val="FFFFFF"/>
                </a:solidFill>
                <a:latin typeface="Arial"/>
                <a:cs typeface="Arial"/>
              </a:rPr>
              <a:t>other </a:t>
            </a:r>
            <a:r>
              <a:rPr sz="1050" dirty="0">
                <a:solidFill>
                  <a:srgbClr val="FFFFFF"/>
                </a:solidFill>
                <a:latin typeface="Arial"/>
                <a:cs typeface="Arial"/>
              </a:rPr>
              <a:t>colour </a:t>
            </a:r>
            <a:r>
              <a:rPr sz="1050" spc="5" dirty="0">
                <a:solidFill>
                  <a:srgbClr val="FFFFFF"/>
                </a:solidFill>
                <a:latin typeface="Arial"/>
                <a:cs typeface="Arial"/>
              </a:rPr>
              <a:t>than </a:t>
            </a:r>
            <a:r>
              <a:rPr sz="1050" spc="20" dirty="0">
                <a:solidFill>
                  <a:srgbClr val="FFFFFF"/>
                </a:solidFill>
                <a:latin typeface="Arial"/>
                <a:cs typeface="Arial"/>
              </a:rPr>
              <a:t>the  </a:t>
            </a:r>
            <a:r>
              <a:rPr sz="1050" spc="-15" dirty="0">
                <a:solidFill>
                  <a:srgbClr val="FFFFFF"/>
                </a:solidFill>
                <a:latin typeface="Trebuchet MS"/>
                <a:cs typeface="Trebuchet MS"/>
              </a:rPr>
              <a:t>specified</a:t>
            </a:r>
            <a:r>
              <a:rPr sz="1050" spc="-114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050" spc="-5" dirty="0">
                <a:solidFill>
                  <a:srgbClr val="FFFFFF"/>
                </a:solidFill>
                <a:latin typeface="Trebuchet MS"/>
                <a:cs typeface="Trebuchet MS"/>
              </a:rPr>
              <a:t>colours</a:t>
            </a:r>
            <a:endParaRPr sz="1050" dirty="0">
              <a:latin typeface="Trebuchet MS"/>
              <a:cs typeface="Trebuchet MS"/>
            </a:endParaRPr>
          </a:p>
          <a:p>
            <a:pPr marL="575945" marR="358775" indent="-241300">
              <a:lnSpc>
                <a:spcPct val="101800"/>
              </a:lnSpc>
              <a:spcBef>
                <a:spcPts val="565"/>
              </a:spcBef>
              <a:buAutoNum type="arabicPeriod"/>
              <a:tabLst>
                <a:tab pos="576580" algn="l"/>
              </a:tabLst>
            </a:pPr>
            <a:r>
              <a:rPr sz="1050" spc="-5" dirty="0">
                <a:solidFill>
                  <a:srgbClr val="FFFFFF"/>
                </a:solidFill>
                <a:latin typeface="Arial"/>
                <a:cs typeface="Arial"/>
              </a:rPr>
              <a:t>Do </a:t>
            </a:r>
            <a:r>
              <a:rPr sz="1050" spc="20" dirty="0">
                <a:solidFill>
                  <a:srgbClr val="FFFFFF"/>
                </a:solidFill>
                <a:latin typeface="Arial"/>
                <a:cs typeface="Arial"/>
              </a:rPr>
              <a:t>not </a:t>
            </a:r>
            <a:r>
              <a:rPr sz="1050" spc="-30" dirty="0">
                <a:solidFill>
                  <a:srgbClr val="FFFFFF"/>
                </a:solidFill>
                <a:latin typeface="Arial"/>
                <a:cs typeface="Arial"/>
              </a:rPr>
              <a:t>angle </a:t>
            </a:r>
            <a:r>
              <a:rPr sz="1050" spc="15" dirty="0">
                <a:solidFill>
                  <a:srgbClr val="FFFFFF"/>
                </a:solidFill>
                <a:latin typeface="Arial"/>
                <a:cs typeface="Arial"/>
              </a:rPr>
              <a:t>or </a:t>
            </a:r>
            <a:r>
              <a:rPr sz="1050" spc="-30" dirty="0">
                <a:solidFill>
                  <a:srgbClr val="FFFFFF"/>
                </a:solidFill>
                <a:latin typeface="Arial"/>
                <a:cs typeface="Arial"/>
              </a:rPr>
              <a:t>change  </a:t>
            </a:r>
            <a:r>
              <a:rPr sz="1050" spc="-10" dirty="0">
                <a:solidFill>
                  <a:srgbClr val="FFFFFF"/>
                </a:solidFill>
                <a:latin typeface="Arial"/>
                <a:cs typeface="Arial"/>
              </a:rPr>
              <a:t>perspective</a:t>
            </a:r>
            <a:r>
              <a:rPr sz="1050" spc="-1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1050" spc="-1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50" spc="-5" dirty="0">
                <a:solidFill>
                  <a:srgbClr val="FFFFFF"/>
                </a:solidFill>
                <a:latin typeface="Arial"/>
                <a:cs typeface="Arial"/>
              </a:rPr>
              <a:t>logo</a:t>
            </a:r>
            <a:r>
              <a:rPr sz="1050" spc="-1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50" spc="-15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1050" spc="-1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50" spc="-35" dirty="0">
                <a:solidFill>
                  <a:srgbClr val="FFFFFF"/>
                </a:solidFill>
                <a:latin typeface="Arial"/>
                <a:cs typeface="Arial"/>
              </a:rPr>
              <a:t>any</a:t>
            </a:r>
            <a:r>
              <a:rPr sz="1050" spc="-1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50" spc="-35" dirty="0">
                <a:solidFill>
                  <a:srgbClr val="FFFFFF"/>
                </a:solidFill>
                <a:latin typeface="Arial"/>
                <a:cs typeface="Arial"/>
              </a:rPr>
              <a:t>way</a:t>
            </a:r>
            <a:endParaRPr sz="1050" dirty="0">
              <a:latin typeface="Arial"/>
              <a:cs typeface="Arial"/>
            </a:endParaRPr>
          </a:p>
          <a:p>
            <a:pPr marL="575945" marR="595630" indent="-241300">
              <a:lnSpc>
                <a:spcPct val="101800"/>
              </a:lnSpc>
              <a:spcBef>
                <a:spcPts val="285"/>
              </a:spcBef>
              <a:buAutoNum type="arabicPeriod"/>
              <a:tabLst>
                <a:tab pos="576580" algn="l"/>
              </a:tabLst>
            </a:pPr>
            <a:r>
              <a:rPr sz="1050" spc="-20" dirty="0">
                <a:solidFill>
                  <a:srgbClr val="FFFFFF"/>
                </a:solidFill>
                <a:latin typeface="Arial"/>
                <a:cs typeface="Arial"/>
              </a:rPr>
              <a:t>Never</a:t>
            </a:r>
            <a:r>
              <a:rPr sz="1050" spc="-1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50" spc="-30" dirty="0">
                <a:solidFill>
                  <a:srgbClr val="FFFFFF"/>
                </a:solidFill>
                <a:latin typeface="Arial"/>
                <a:cs typeface="Arial"/>
              </a:rPr>
              <a:t>scale</a:t>
            </a:r>
            <a:r>
              <a:rPr sz="1050" spc="-1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1050" spc="-1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50" spc="-5" dirty="0">
                <a:solidFill>
                  <a:srgbClr val="FFFFFF"/>
                </a:solidFill>
                <a:latin typeface="Arial"/>
                <a:cs typeface="Arial"/>
              </a:rPr>
              <a:t>logotype  </a:t>
            </a:r>
            <a:r>
              <a:rPr sz="1050" spc="-5" dirty="0" smtClean="0">
                <a:solidFill>
                  <a:srgbClr val="FFFFFF"/>
                </a:solidFill>
                <a:latin typeface="Arial"/>
                <a:cs typeface="Arial"/>
              </a:rPr>
              <a:t>disproportionately</a:t>
            </a:r>
            <a:endParaRPr lang="en-GB" sz="1050" dirty="0">
              <a:latin typeface="Arial"/>
              <a:cs typeface="Arial"/>
            </a:endParaRPr>
          </a:p>
          <a:p>
            <a:pPr marL="575945" marR="595630" indent="-241300">
              <a:lnSpc>
                <a:spcPct val="101800"/>
              </a:lnSpc>
              <a:spcBef>
                <a:spcPts val="285"/>
              </a:spcBef>
              <a:buAutoNum type="arabicPeriod"/>
              <a:tabLst>
                <a:tab pos="576580" algn="l"/>
              </a:tabLst>
            </a:pPr>
            <a:r>
              <a:rPr sz="1050" spc="-20" dirty="0" smtClean="0">
                <a:solidFill>
                  <a:srgbClr val="FFFFFF"/>
                </a:solidFill>
                <a:latin typeface="Arial"/>
                <a:cs typeface="Arial"/>
              </a:rPr>
              <a:t>Never</a:t>
            </a:r>
            <a:r>
              <a:rPr sz="1050" spc="-12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50" spc="-30" dirty="0">
                <a:solidFill>
                  <a:srgbClr val="FFFFFF"/>
                </a:solidFill>
                <a:latin typeface="Arial"/>
                <a:cs typeface="Arial"/>
              </a:rPr>
              <a:t>change</a:t>
            </a:r>
            <a:r>
              <a:rPr sz="1050" spc="-1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1050" spc="-1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50" spc="-10" dirty="0" smtClean="0">
                <a:solidFill>
                  <a:srgbClr val="FFFFFF"/>
                </a:solidFill>
                <a:latin typeface="Arial"/>
                <a:cs typeface="Arial"/>
              </a:rPr>
              <a:t>typeface</a:t>
            </a:r>
            <a:endParaRPr lang="en-GB" sz="1050" spc="-10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pPr marL="575945" marR="595630" indent="-241300">
              <a:lnSpc>
                <a:spcPct val="101800"/>
              </a:lnSpc>
              <a:spcBef>
                <a:spcPts val="285"/>
              </a:spcBef>
              <a:buAutoNum type="arabicPeriod"/>
              <a:tabLst>
                <a:tab pos="576580" algn="l"/>
              </a:tabLst>
            </a:pPr>
            <a:r>
              <a:rPr sz="1050" spc="-10" dirty="0" smtClean="0">
                <a:solidFill>
                  <a:srgbClr val="FFFFFF"/>
                </a:solidFill>
                <a:latin typeface="Trebuchet MS"/>
                <a:cs typeface="Trebuchet MS"/>
              </a:rPr>
              <a:t>Never </a:t>
            </a:r>
            <a:r>
              <a:rPr sz="1050" spc="-20" dirty="0">
                <a:solidFill>
                  <a:srgbClr val="FFFFFF"/>
                </a:solidFill>
                <a:latin typeface="Trebuchet MS"/>
                <a:cs typeface="Trebuchet MS"/>
              </a:rPr>
              <a:t>add effects </a:t>
            </a:r>
            <a:r>
              <a:rPr sz="1050" spc="-10" dirty="0">
                <a:solidFill>
                  <a:srgbClr val="FFFFFF"/>
                </a:solidFill>
                <a:latin typeface="Trebuchet MS"/>
                <a:cs typeface="Trebuchet MS"/>
              </a:rPr>
              <a:t>to </a:t>
            </a:r>
            <a:r>
              <a:rPr sz="1050" spc="-20" dirty="0" smtClean="0">
                <a:solidFill>
                  <a:srgbClr val="FFFFFF"/>
                </a:solidFill>
                <a:latin typeface="Trebuchet MS"/>
                <a:cs typeface="Trebuchet MS"/>
              </a:rPr>
              <a:t>the</a:t>
            </a:r>
            <a:r>
              <a:rPr lang="en-GB" sz="1050" dirty="0">
                <a:latin typeface="Trebuchet MS"/>
                <a:cs typeface="Trebuchet MS"/>
              </a:rPr>
              <a:t> </a:t>
            </a:r>
            <a:r>
              <a:rPr sz="1050" dirty="0" smtClean="0">
                <a:solidFill>
                  <a:srgbClr val="FFFFFF"/>
                </a:solidFill>
                <a:latin typeface="Arial"/>
                <a:cs typeface="Arial"/>
              </a:rPr>
              <a:t>logotype</a:t>
            </a:r>
            <a:r>
              <a:rPr sz="1050" spc="-11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50" spc="5" dirty="0" smtClean="0">
                <a:solidFill>
                  <a:srgbClr val="FFFFFF"/>
                </a:solidFill>
                <a:latin typeface="Arial"/>
                <a:cs typeface="Arial"/>
              </a:rPr>
              <a:t>type</a:t>
            </a:r>
            <a:r>
              <a:rPr lang="en-GB" sz="1050" dirty="0">
                <a:latin typeface="Arial"/>
                <a:cs typeface="Arial"/>
              </a:rPr>
              <a:t> </a:t>
            </a:r>
          </a:p>
          <a:p>
            <a:pPr marL="575945" marR="595630" indent="-241300">
              <a:lnSpc>
                <a:spcPct val="101800"/>
              </a:lnSpc>
              <a:spcBef>
                <a:spcPts val="285"/>
              </a:spcBef>
              <a:buAutoNum type="arabicPeriod"/>
              <a:tabLst>
                <a:tab pos="576580" algn="l"/>
              </a:tabLst>
            </a:pPr>
            <a:r>
              <a:rPr sz="1050" spc="-20" dirty="0" smtClean="0">
                <a:solidFill>
                  <a:srgbClr val="FFFFFF"/>
                </a:solidFill>
                <a:latin typeface="Arial"/>
                <a:cs typeface="Arial"/>
              </a:rPr>
              <a:t>Never </a:t>
            </a:r>
            <a:r>
              <a:rPr sz="1050" dirty="0">
                <a:solidFill>
                  <a:srgbClr val="FFFFFF"/>
                </a:solidFill>
                <a:latin typeface="Arial"/>
                <a:cs typeface="Arial"/>
              </a:rPr>
              <a:t>outline </a:t>
            </a:r>
            <a:r>
              <a:rPr sz="1050" spc="-35" dirty="0">
                <a:solidFill>
                  <a:srgbClr val="FFFFFF"/>
                </a:solidFill>
                <a:latin typeface="Arial"/>
                <a:cs typeface="Arial"/>
              </a:rPr>
              <a:t>any</a:t>
            </a:r>
            <a:r>
              <a:rPr sz="1050" spc="-1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50" spc="-10" dirty="0">
                <a:solidFill>
                  <a:srgbClr val="FFFFFF"/>
                </a:solidFill>
                <a:latin typeface="Arial"/>
                <a:cs typeface="Arial"/>
              </a:rPr>
              <a:t>elements  </a:t>
            </a:r>
            <a:r>
              <a:rPr sz="1050" spc="25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1050" spc="-11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50" spc="-5" dirty="0" smtClean="0">
                <a:solidFill>
                  <a:srgbClr val="FFFFFF"/>
                </a:solidFill>
                <a:latin typeface="Arial"/>
                <a:cs typeface="Arial"/>
              </a:rPr>
              <a:t>logotype</a:t>
            </a:r>
            <a:endParaRPr lang="en-GB" sz="1050" spc="-5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pPr marL="575945" marR="595630" indent="-241300">
              <a:lnSpc>
                <a:spcPct val="101800"/>
              </a:lnSpc>
              <a:spcBef>
                <a:spcPts val="285"/>
              </a:spcBef>
              <a:buAutoNum type="arabicPeriod"/>
              <a:tabLst>
                <a:tab pos="576580" algn="l"/>
              </a:tabLst>
            </a:pPr>
            <a:r>
              <a:rPr lang="en-GB" sz="1050" dirty="0" smtClean="0">
                <a:solidFill>
                  <a:schemeClr val="bg1"/>
                </a:solidFill>
                <a:latin typeface="Arial"/>
                <a:cs typeface="Arial"/>
              </a:rPr>
              <a:t>Never botch together the icon logo. Allow for appropriate white spacing</a:t>
            </a:r>
          </a:p>
          <a:p>
            <a:pPr marL="575945" marR="595630" indent="-241300">
              <a:lnSpc>
                <a:spcPct val="101800"/>
              </a:lnSpc>
              <a:spcBef>
                <a:spcPts val="285"/>
              </a:spcBef>
              <a:buAutoNum type="arabicPeriod"/>
              <a:tabLst>
                <a:tab pos="576580" algn="l"/>
              </a:tabLst>
            </a:pPr>
            <a:r>
              <a:rPr lang="en-GB" sz="1050" dirty="0" smtClean="0">
                <a:solidFill>
                  <a:schemeClr val="bg1"/>
                </a:solidFill>
                <a:latin typeface="Arial"/>
                <a:cs typeface="Arial"/>
              </a:rPr>
              <a:t>Never space out the squares </a:t>
            </a:r>
            <a:endParaRPr sz="105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94" name="object 194"/>
          <p:cNvSpPr/>
          <p:nvPr/>
        </p:nvSpPr>
        <p:spPr>
          <a:xfrm>
            <a:off x="8606853" y="538873"/>
            <a:ext cx="0" cy="455930"/>
          </a:xfrm>
          <a:custGeom>
            <a:avLst/>
            <a:gdLst/>
            <a:ahLst/>
            <a:cxnLst/>
            <a:rect l="l" t="t" r="r" b="b"/>
            <a:pathLst>
              <a:path h="455930">
                <a:moveTo>
                  <a:pt x="0" y="0"/>
                </a:moveTo>
                <a:lnTo>
                  <a:pt x="0" y="455714"/>
                </a:lnTo>
              </a:path>
            </a:pathLst>
          </a:custGeom>
          <a:ln w="12700">
            <a:solidFill>
              <a:srgbClr val="D1D3D4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6865454" y="505739"/>
            <a:ext cx="0" cy="488950"/>
          </a:xfrm>
          <a:custGeom>
            <a:avLst/>
            <a:gdLst/>
            <a:ahLst/>
            <a:cxnLst/>
            <a:rect l="l" t="t" r="r" b="b"/>
            <a:pathLst>
              <a:path h="488950">
                <a:moveTo>
                  <a:pt x="0" y="488848"/>
                </a:moveTo>
                <a:lnTo>
                  <a:pt x="0" y="0"/>
                </a:lnTo>
              </a:path>
            </a:pathLst>
          </a:custGeom>
          <a:ln w="12700">
            <a:solidFill>
              <a:srgbClr val="D1D3D4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6837477" y="758795"/>
            <a:ext cx="67945" cy="68580"/>
          </a:xfrm>
          <a:custGeom>
            <a:avLst/>
            <a:gdLst/>
            <a:ahLst/>
            <a:cxnLst/>
            <a:rect l="l" t="t" r="r" b="b"/>
            <a:pathLst>
              <a:path w="67945" h="68579">
                <a:moveTo>
                  <a:pt x="0" y="0"/>
                </a:moveTo>
                <a:lnTo>
                  <a:pt x="67564" y="0"/>
                </a:lnTo>
                <a:lnTo>
                  <a:pt x="67564" y="68173"/>
                </a:lnTo>
                <a:lnTo>
                  <a:pt x="0" y="68173"/>
                </a:lnTo>
                <a:lnTo>
                  <a:pt x="0" y="0"/>
                </a:lnTo>
                <a:close/>
              </a:path>
            </a:pathLst>
          </a:custGeom>
          <a:solidFill>
            <a:srgbClr val="FF5C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5"/>
          <p:cNvSpPr txBox="1"/>
          <p:nvPr/>
        </p:nvSpPr>
        <p:spPr>
          <a:xfrm>
            <a:off x="8740343" y="397382"/>
            <a:ext cx="1045210" cy="48731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n-GB" sz="1000" dirty="0" smtClean="0">
                <a:solidFill>
                  <a:srgbClr val="4C4D4F"/>
                </a:solidFill>
                <a:latin typeface="Arial"/>
                <a:cs typeface="Arial"/>
              </a:rPr>
              <a:t>Brand Icons</a:t>
            </a: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n-GB" sz="1000" dirty="0" smtClean="0">
                <a:solidFill>
                  <a:srgbClr val="4C4D4F"/>
                </a:solidFill>
                <a:latin typeface="Arial"/>
                <a:cs typeface="Arial"/>
              </a:rPr>
              <a:t>Brand </a:t>
            </a:r>
            <a:r>
              <a:rPr sz="1000" spc="-15" dirty="0" smtClean="0">
                <a:solidFill>
                  <a:srgbClr val="4C4D4F"/>
                </a:solidFill>
                <a:latin typeface="Arial"/>
                <a:cs typeface="Arial"/>
              </a:rPr>
              <a:t>Colours  </a:t>
            </a:r>
            <a:r>
              <a:rPr sz="1000" spc="-25" dirty="0">
                <a:solidFill>
                  <a:srgbClr val="4C4D4F"/>
                </a:solidFill>
                <a:latin typeface="Arial"/>
                <a:cs typeface="Arial"/>
              </a:rPr>
              <a:t>Graph</a:t>
            </a:r>
            <a:r>
              <a:rPr sz="1000" spc="-110" dirty="0">
                <a:solidFill>
                  <a:srgbClr val="4C4D4F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4C4D4F"/>
                </a:solidFill>
                <a:latin typeface="Arial"/>
                <a:cs typeface="Arial"/>
              </a:rPr>
              <a:t>Colours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201" name="object 8"/>
          <p:cNvSpPr txBox="1"/>
          <p:nvPr/>
        </p:nvSpPr>
        <p:spPr>
          <a:xfrm>
            <a:off x="6970966" y="397382"/>
            <a:ext cx="1463675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15" dirty="0">
                <a:solidFill>
                  <a:srgbClr val="4C4D4F"/>
                </a:solidFill>
                <a:latin typeface="Trebuchet MS"/>
                <a:cs typeface="Trebuchet MS"/>
              </a:rPr>
              <a:t>Logo</a:t>
            </a:r>
            <a:r>
              <a:rPr sz="1000" spc="-130" dirty="0">
                <a:solidFill>
                  <a:srgbClr val="4C4D4F"/>
                </a:solidFill>
                <a:latin typeface="Trebuchet MS"/>
                <a:cs typeface="Trebuchet MS"/>
              </a:rPr>
              <a:t> </a:t>
            </a:r>
            <a:r>
              <a:rPr lang="en-GB" sz="1000" spc="-15" dirty="0" smtClean="0">
                <a:solidFill>
                  <a:srgbClr val="4C4D4F"/>
                </a:solidFill>
                <a:latin typeface="Trebuchet MS"/>
                <a:cs typeface="Trebuchet MS"/>
              </a:rPr>
              <a:t>Concept</a:t>
            </a:r>
            <a:endParaRPr sz="1000" dirty="0">
              <a:latin typeface="Trebuchet MS"/>
              <a:cs typeface="Trebuchet MS"/>
            </a:endParaRPr>
          </a:p>
          <a:p>
            <a:pPr marL="12700" marR="5080">
              <a:lnSpc>
                <a:spcPct val="100000"/>
              </a:lnSpc>
            </a:pPr>
            <a:r>
              <a:rPr lang="en-GB" sz="1000" spc="-5" dirty="0" smtClean="0">
                <a:solidFill>
                  <a:srgbClr val="4C4D4F"/>
                </a:solidFill>
                <a:latin typeface="Arial"/>
                <a:cs typeface="Arial"/>
              </a:rPr>
              <a:t>Logo Variations</a:t>
            </a:r>
          </a:p>
          <a:p>
            <a:pPr marL="12700" marR="5080">
              <a:lnSpc>
                <a:spcPct val="100000"/>
              </a:lnSpc>
            </a:pPr>
            <a:r>
              <a:rPr lang="en-GB" sz="1000" b="1" spc="-5" dirty="0" smtClean="0">
                <a:solidFill>
                  <a:srgbClr val="4C4D4F"/>
                </a:solidFill>
                <a:latin typeface="Arial"/>
                <a:cs typeface="Arial"/>
              </a:rPr>
              <a:t>Logo </a:t>
            </a:r>
            <a:r>
              <a:rPr lang="en-GB" sz="1000" b="1" spc="-25" dirty="0" smtClean="0">
                <a:solidFill>
                  <a:srgbClr val="4C4D4F"/>
                </a:solidFill>
                <a:latin typeface="Arial"/>
                <a:cs typeface="Arial"/>
              </a:rPr>
              <a:t>Misuse  </a:t>
            </a:r>
          </a:p>
          <a:p>
            <a:pPr marL="12700" marR="5080">
              <a:lnSpc>
                <a:spcPct val="100000"/>
              </a:lnSpc>
            </a:pPr>
            <a:r>
              <a:rPr lang="en-GB" sz="1000" spc="-15" dirty="0" smtClean="0">
                <a:solidFill>
                  <a:srgbClr val="4C4D4F"/>
                </a:solidFill>
                <a:latin typeface="Arial"/>
                <a:cs typeface="Arial"/>
              </a:rPr>
              <a:t>Primary </a:t>
            </a:r>
            <a:r>
              <a:rPr lang="en-GB" sz="1000" spc="-30" dirty="0" smtClean="0">
                <a:solidFill>
                  <a:srgbClr val="4C4D4F"/>
                </a:solidFill>
                <a:latin typeface="Arial"/>
                <a:cs typeface="Arial"/>
              </a:rPr>
              <a:t>Typeface</a:t>
            </a:r>
            <a:endParaRPr sz="1000" dirty="0">
              <a:latin typeface="Arial"/>
              <a:cs typeface="Arial"/>
            </a:endParaRPr>
          </a:p>
        </p:txBody>
      </p:sp>
      <p:pic>
        <p:nvPicPr>
          <p:cNvPr id="200" name="Picture 19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3834" y="5624250"/>
            <a:ext cx="1604966" cy="1604966"/>
          </a:xfrm>
          <a:prstGeom prst="rect">
            <a:avLst/>
          </a:prstGeom>
          <a:ln>
            <a:solidFill>
              <a:schemeClr val="tx1"/>
            </a:solidFill>
            <a:prstDash val="lgDashDotDot"/>
          </a:ln>
        </p:spPr>
      </p:pic>
      <p:cxnSp>
        <p:nvCxnSpPr>
          <p:cNvPr id="202" name="Straight Connector 201"/>
          <p:cNvCxnSpPr/>
          <p:nvPr/>
        </p:nvCxnSpPr>
        <p:spPr>
          <a:xfrm>
            <a:off x="5503834" y="5615487"/>
            <a:ext cx="1604966" cy="161372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Connector 202"/>
          <p:cNvCxnSpPr/>
          <p:nvPr/>
        </p:nvCxnSpPr>
        <p:spPr>
          <a:xfrm flipH="1">
            <a:off x="5526915" y="5615700"/>
            <a:ext cx="1568230" cy="161351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4" name="object 12"/>
          <p:cNvSpPr/>
          <p:nvPr/>
        </p:nvSpPr>
        <p:spPr>
          <a:xfrm>
            <a:off x="5261806" y="5342490"/>
            <a:ext cx="223520" cy="223520"/>
          </a:xfrm>
          <a:custGeom>
            <a:avLst/>
            <a:gdLst/>
            <a:ahLst/>
            <a:cxnLst/>
            <a:rect l="l" t="t" r="r" b="b"/>
            <a:pathLst>
              <a:path w="223520" h="223520">
                <a:moveTo>
                  <a:pt x="0" y="223100"/>
                </a:moveTo>
                <a:lnTo>
                  <a:pt x="223100" y="223100"/>
                </a:lnTo>
                <a:lnTo>
                  <a:pt x="223100" y="0"/>
                </a:lnTo>
                <a:lnTo>
                  <a:pt x="0" y="0"/>
                </a:lnTo>
                <a:lnTo>
                  <a:pt x="0" y="223100"/>
                </a:lnTo>
                <a:close/>
              </a:path>
            </a:pathLst>
          </a:custGeom>
          <a:solidFill>
            <a:srgbClr val="FF5C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13"/>
          <p:cNvSpPr txBox="1"/>
          <p:nvPr/>
        </p:nvSpPr>
        <p:spPr>
          <a:xfrm>
            <a:off x="5294852" y="5365083"/>
            <a:ext cx="1504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40" dirty="0" smtClean="0">
                <a:solidFill>
                  <a:srgbClr val="FFFFFF"/>
                </a:solidFill>
                <a:latin typeface="Trebuchet MS"/>
                <a:cs typeface="Trebuchet MS"/>
              </a:rPr>
              <a:t>0</a:t>
            </a:r>
            <a:r>
              <a:rPr lang="en-GB" sz="900" b="1" spc="-40" dirty="0" smtClean="0">
                <a:solidFill>
                  <a:srgbClr val="FFFFFF"/>
                </a:solidFill>
                <a:latin typeface="Trebuchet MS"/>
                <a:cs typeface="Trebuchet MS"/>
              </a:rPr>
              <a:t>7</a:t>
            </a:r>
            <a:endParaRPr sz="900" dirty="0">
              <a:latin typeface="Trebuchet MS"/>
              <a:cs typeface="Trebuchet MS"/>
            </a:endParaRPr>
          </a:p>
        </p:txBody>
      </p:sp>
      <p:sp>
        <p:nvSpPr>
          <p:cNvPr id="204" name="object 12"/>
          <p:cNvSpPr/>
          <p:nvPr/>
        </p:nvSpPr>
        <p:spPr>
          <a:xfrm>
            <a:off x="7616258" y="5341520"/>
            <a:ext cx="223520" cy="223520"/>
          </a:xfrm>
          <a:custGeom>
            <a:avLst/>
            <a:gdLst/>
            <a:ahLst/>
            <a:cxnLst/>
            <a:rect l="l" t="t" r="r" b="b"/>
            <a:pathLst>
              <a:path w="223520" h="223520">
                <a:moveTo>
                  <a:pt x="0" y="223100"/>
                </a:moveTo>
                <a:lnTo>
                  <a:pt x="223100" y="223100"/>
                </a:lnTo>
                <a:lnTo>
                  <a:pt x="223100" y="0"/>
                </a:lnTo>
                <a:lnTo>
                  <a:pt x="0" y="0"/>
                </a:lnTo>
                <a:lnTo>
                  <a:pt x="0" y="223100"/>
                </a:lnTo>
                <a:close/>
              </a:path>
            </a:pathLst>
          </a:custGeom>
          <a:solidFill>
            <a:srgbClr val="FF5C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13"/>
          <p:cNvSpPr txBox="1"/>
          <p:nvPr/>
        </p:nvSpPr>
        <p:spPr>
          <a:xfrm>
            <a:off x="7649304" y="5364113"/>
            <a:ext cx="1504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40" dirty="0" smtClean="0">
                <a:solidFill>
                  <a:srgbClr val="FFFFFF"/>
                </a:solidFill>
                <a:latin typeface="Trebuchet MS"/>
                <a:cs typeface="Trebuchet MS"/>
              </a:rPr>
              <a:t>0</a:t>
            </a:r>
            <a:r>
              <a:rPr lang="en-GB" sz="900" b="1" spc="-40" dirty="0">
                <a:solidFill>
                  <a:srgbClr val="FFFFFF"/>
                </a:solidFill>
                <a:latin typeface="Trebuchet MS"/>
                <a:cs typeface="Trebuchet MS"/>
              </a:rPr>
              <a:t>8</a:t>
            </a:r>
            <a:endParaRPr sz="900" dirty="0">
              <a:latin typeface="Trebuchet MS"/>
              <a:cs typeface="Trebuchet MS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88" t="4144" r="8450" b="10306"/>
          <a:stretch/>
        </p:blipFill>
        <p:spPr>
          <a:xfrm>
            <a:off x="7888526" y="5635999"/>
            <a:ext cx="1758929" cy="1675169"/>
          </a:xfrm>
          <a:prstGeom prst="rect">
            <a:avLst/>
          </a:prstGeom>
        </p:spPr>
      </p:pic>
      <p:cxnSp>
        <p:nvCxnSpPr>
          <p:cNvPr id="206" name="Straight Connector 205"/>
          <p:cNvCxnSpPr/>
          <p:nvPr/>
        </p:nvCxnSpPr>
        <p:spPr>
          <a:xfrm>
            <a:off x="8013700" y="5689015"/>
            <a:ext cx="1506905" cy="15208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Connector 206"/>
          <p:cNvCxnSpPr/>
          <p:nvPr/>
        </p:nvCxnSpPr>
        <p:spPr>
          <a:xfrm flipH="1">
            <a:off x="8013700" y="5682081"/>
            <a:ext cx="1506906" cy="154713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"/>
            <a:ext cx="10692130" cy="7560309"/>
          </a:xfrm>
          <a:custGeom>
            <a:avLst/>
            <a:gdLst/>
            <a:ahLst/>
            <a:cxnLst/>
            <a:rect l="l" t="t" r="r" b="b"/>
            <a:pathLst>
              <a:path w="10692130" h="7560309">
                <a:moveTo>
                  <a:pt x="0" y="7559992"/>
                </a:moveTo>
                <a:lnTo>
                  <a:pt x="10692003" y="7559992"/>
                </a:lnTo>
                <a:lnTo>
                  <a:pt x="10692003" y="0"/>
                </a:lnTo>
                <a:lnTo>
                  <a:pt x="0" y="0"/>
                </a:lnTo>
                <a:lnTo>
                  <a:pt x="0" y="7559992"/>
                </a:lnTo>
                <a:close/>
              </a:path>
            </a:pathLst>
          </a:custGeom>
          <a:solidFill>
            <a:srgbClr val="9FD9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729300" y="2029650"/>
            <a:ext cx="2806700" cy="32639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1800"/>
              </a:lnSpc>
              <a:spcBef>
                <a:spcPts val="100"/>
              </a:spcBef>
            </a:pPr>
            <a:r>
              <a:rPr sz="3800" spc="-195" dirty="0">
                <a:solidFill>
                  <a:srgbClr val="FFFFFF"/>
                </a:solidFill>
                <a:latin typeface="Trebuchet MS"/>
                <a:cs typeface="Trebuchet MS"/>
              </a:rPr>
              <a:t>Effra </a:t>
            </a:r>
            <a:r>
              <a:rPr sz="3800" spc="-70" dirty="0">
                <a:solidFill>
                  <a:srgbClr val="FFFFFF"/>
                </a:solidFill>
                <a:latin typeface="Trebuchet MS"/>
                <a:cs typeface="Trebuchet MS"/>
              </a:rPr>
              <a:t>Light  </a:t>
            </a:r>
            <a:r>
              <a:rPr sz="3800" spc="-145" dirty="0">
                <a:solidFill>
                  <a:srgbClr val="FFFFFF"/>
                </a:solidFill>
                <a:latin typeface="Trebuchet MS"/>
                <a:cs typeface="Trebuchet MS"/>
              </a:rPr>
              <a:t>Effra </a:t>
            </a:r>
            <a:r>
              <a:rPr sz="3800" spc="-55" dirty="0">
                <a:solidFill>
                  <a:srgbClr val="FFFFFF"/>
                </a:solidFill>
                <a:latin typeface="Trebuchet MS"/>
                <a:cs typeface="Trebuchet MS"/>
              </a:rPr>
              <a:t>Regular  </a:t>
            </a:r>
            <a:r>
              <a:rPr sz="3800" spc="-110" dirty="0">
                <a:solidFill>
                  <a:srgbClr val="FFFFFF"/>
                </a:solidFill>
                <a:latin typeface="Trebuchet MS"/>
                <a:cs typeface="Trebuchet MS"/>
              </a:rPr>
              <a:t>Effra</a:t>
            </a:r>
            <a:r>
              <a:rPr sz="3800" spc="-5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800" spc="35" dirty="0">
                <a:solidFill>
                  <a:srgbClr val="FFFFFF"/>
                </a:solidFill>
                <a:latin typeface="Trebuchet MS"/>
                <a:cs typeface="Trebuchet MS"/>
              </a:rPr>
              <a:t>Medium  </a:t>
            </a:r>
            <a:r>
              <a:rPr sz="3800" b="1" spc="-130" dirty="0">
                <a:solidFill>
                  <a:srgbClr val="FFFFFF"/>
                </a:solidFill>
                <a:latin typeface="Trebuchet MS"/>
                <a:cs typeface="Trebuchet MS"/>
              </a:rPr>
              <a:t>Effra </a:t>
            </a:r>
            <a:r>
              <a:rPr sz="3800" b="1" spc="-40" dirty="0">
                <a:solidFill>
                  <a:srgbClr val="FFFFFF"/>
                </a:solidFill>
                <a:latin typeface="Trebuchet MS"/>
                <a:cs typeface="Trebuchet MS"/>
              </a:rPr>
              <a:t>Bold  </a:t>
            </a:r>
            <a:r>
              <a:rPr sz="3800" b="1" spc="-90" dirty="0">
                <a:solidFill>
                  <a:srgbClr val="FFFFFF"/>
                </a:solidFill>
                <a:latin typeface="Trebuchet MS"/>
                <a:cs typeface="Trebuchet MS"/>
              </a:rPr>
              <a:t>Effra</a:t>
            </a:r>
            <a:r>
              <a:rPr sz="3800" b="1" spc="-56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800" b="1" spc="25" dirty="0">
                <a:solidFill>
                  <a:srgbClr val="FFFFFF"/>
                </a:solidFill>
                <a:latin typeface="Trebuchet MS"/>
                <a:cs typeface="Trebuchet MS"/>
              </a:rPr>
              <a:t>Heavy</a:t>
            </a:r>
            <a:endParaRPr sz="38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35902" y="1156385"/>
            <a:ext cx="4046220" cy="418020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7250" b="1" spc="-355" dirty="0">
                <a:solidFill>
                  <a:srgbClr val="FFFFFF"/>
                </a:solidFill>
                <a:latin typeface="Trebuchet MS"/>
                <a:cs typeface="Trebuchet MS"/>
              </a:rPr>
              <a:t>Aa</a:t>
            </a:r>
            <a:endParaRPr sz="2725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24649" y="5376240"/>
            <a:ext cx="20872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FFFFFF"/>
                </a:solidFill>
                <a:latin typeface="Trebuchet MS"/>
                <a:cs typeface="Trebuchet MS"/>
              </a:rPr>
              <a:t>The</a:t>
            </a:r>
            <a:r>
              <a:rPr sz="900" spc="-114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900" spc="-35" dirty="0">
                <a:solidFill>
                  <a:srgbClr val="FFFFFF"/>
                </a:solidFill>
                <a:latin typeface="Trebuchet MS"/>
                <a:cs typeface="Trebuchet MS"/>
              </a:rPr>
              <a:t>primary</a:t>
            </a:r>
            <a:r>
              <a:rPr sz="900" spc="-1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900" spc="-30" dirty="0">
                <a:solidFill>
                  <a:srgbClr val="FFFFFF"/>
                </a:solidFill>
                <a:latin typeface="Trebuchet MS"/>
                <a:cs typeface="Trebuchet MS"/>
              </a:rPr>
              <a:t>typeface</a:t>
            </a:r>
            <a:r>
              <a:rPr sz="900" spc="-1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900" spc="-35" dirty="0">
                <a:solidFill>
                  <a:srgbClr val="FFFFFF"/>
                </a:solidFill>
                <a:latin typeface="Trebuchet MS"/>
                <a:cs typeface="Trebuchet MS"/>
              </a:rPr>
              <a:t>for</a:t>
            </a:r>
            <a:r>
              <a:rPr sz="900" spc="-1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900" spc="-25" dirty="0" smtClean="0">
                <a:solidFill>
                  <a:srgbClr val="FFFFFF"/>
                </a:solidFill>
                <a:latin typeface="Trebuchet MS"/>
                <a:cs typeface="Trebuchet MS"/>
              </a:rPr>
              <a:t>Cascade</a:t>
            </a:r>
            <a:r>
              <a:rPr lang="en-GB" sz="900" spc="-25" dirty="0" smtClean="0">
                <a:solidFill>
                  <a:srgbClr val="FFFFFF"/>
                </a:solidFill>
                <a:latin typeface="Trebuchet MS"/>
                <a:cs typeface="Trebuchet MS"/>
              </a:rPr>
              <a:t>50</a:t>
            </a:r>
            <a:r>
              <a:rPr sz="900" spc="-110" dirty="0" smtClean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900" spc="-20" dirty="0">
                <a:solidFill>
                  <a:srgbClr val="FFFFFF"/>
                </a:solidFill>
                <a:latin typeface="Trebuchet MS"/>
                <a:cs typeface="Trebuchet MS"/>
              </a:rPr>
              <a:t>is</a:t>
            </a:r>
            <a:r>
              <a:rPr sz="900" spc="-1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900" spc="-50" dirty="0">
                <a:solidFill>
                  <a:srgbClr val="FFFFFF"/>
                </a:solidFill>
                <a:latin typeface="Trebuchet MS"/>
                <a:cs typeface="Trebuchet MS"/>
              </a:rPr>
              <a:t>Effra  </a:t>
            </a:r>
            <a:r>
              <a:rPr sz="900" spc="-35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900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spc="-35" dirty="0">
                <a:solidFill>
                  <a:srgbClr val="FFFFFF"/>
                </a:solidFill>
                <a:latin typeface="Arial"/>
                <a:cs typeface="Arial"/>
              </a:rPr>
              <a:t>is</a:t>
            </a:r>
            <a:r>
              <a:rPr sz="900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spc="25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900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spc="-20" dirty="0">
                <a:solidFill>
                  <a:srgbClr val="FFFFFF"/>
                </a:solidFill>
                <a:latin typeface="Arial"/>
                <a:cs typeface="Arial"/>
              </a:rPr>
              <a:t>be</a:t>
            </a:r>
            <a:r>
              <a:rPr sz="900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spc="-25" dirty="0">
                <a:solidFill>
                  <a:srgbClr val="FFFFFF"/>
                </a:solidFill>
                <a:latin typeface="Arial"/>
                <a:cs typeface="Arial"/>
              </a:rPr>
              <a:t>used</a:t>
            </a:r>
            <a:r>
              <a:rPr sz="900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sz="900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spc="-45" dirty="0">
                <a:solidFill>
                  <a:srgbClr val="FFFFFF"/>
                </a:solidFill>
                <a:latin typeface="Arial"/>
                <a:cs typeface="Arial"/>
              </a:rPr>
              <a:t>all</a:t>
            </a:r>
            <a:r>
              <a:rPr sz="900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b="1" spc="5" dirty="0">
                <a:solidFill>
                  <a:srgbClr val="FFFFFF"/>
                </a:solidFill>
                <a:latin typeface="Trebuchet MS"/>
                <a:cs typeface="Trebuchet MS"/>
              </a:rPr>
              <a:t>PRINT</a:t>
            </a:r>
            <a:r>
              <a:rPr sz="900" b="1" spc="-114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900" spc="-25" dirty="0">
                <a:solidFill>
                  <a:srgbClr val="FFFFFF"/>
                </a:solidFill>
                <a:latin typeface="Arial"/>
                <a:cs typeface="Arial"/>
              </a:rPr>
              <a:t>applications.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4500" y="381876"/>
            <a:ext cx="17983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35" dirty="0">
                <a:solidFill>
                  <a:srgbClr val="FFFFFF"/>
                </a:solidFill>
                <a:latin typeface="Trebuchet MS"/>
                <a:cs typeface="Trebuchet MS"/>
              </a:rPr>
              <a:t>Primary</a:t>
            </a:r>
            <a:r>
              <a:rPr sz="1800" b="1" spc="-28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b="1" spc="-60" dirty="0">
                <a:solidFill>
                  <a:srgbClr val="FFFFFF"/>
                </a:solidFill>
                <a:latin typeface="Trebuchet MS"/>
                <a:cs typeface="Trebuchet MS"/>
              </a:rPr>
              <a:t>Typeface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61963" y="7099630"/>
            <a:ext cx="9768205" cy="0"/>
          </a:xfrm>
          <a:custGeom>
            <a:avLst/>
            <a:gdLst/>
            <a:ahLst/>
            <a:cxnLst/>
            <a:rect l="l" t="t" r="r" b="b"/>
            <a:pathLst>
              <a:path w="9768205">
                <a:moveTo>
                  <a:pt x="0" y="0"/>
                </a:moveTo>
                <a:lnTo>
                  <a:pt x="9768078" y="0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61963" y="1227175"/>
            <a:ext cx="9768205" cy="0"/>
          </a:xfrm>
          <a:custGeom>
            <a:avLst/>
            <a:gdLst/>
            <a:ahLst/>
            <a:cxnLst/>
            <a:rect l="l" t="t" r="r" b="b"/>
            <a:pathLst>
              <a:path w="9768205">
                <a:moveTo>
                  <a:pt x="0" y="0"/>
                </a:moveTo>
                <a:lnTo>
                  <a:pt x="9768078" y="0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606853" y="505739"/>
            <a:ext cx="0" cy="110489"/>
          </a:xfrm>
          <a:custGeom>
            <a:avLst/>
            <a:gdLst/>
            <a:ahLst/>
            <a:cxnLst/>
            <a:rect l="l" t="t" r="r" b="b"/>
            <a:pathLst>
              <a:path h="110490">
                <a:moveTo>
                  <a:pt x="0" y="0"/>
                </a:moveTo>
                <a:lnTo>
                  <a:pt x="0" y="109969"/>
                </a:lnTo>
              </a:path>
            </a:pathLst>
          </a:custGeom>
          <a:ln w="12700">
            <a:solidFill>
              <a:srgbClr val="D1D3D4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606853" y="683895"/>
            <a:ext cx="0" cy="311150"/>
          </a:xfrm>
          <a:custGeom>
            <a:avLst/>
            <a:gdLst/>
            <a:ahLst/>
            <a:cxnLst/>
            <a:rect l="l" t="t" r="r" b="b"/>
            <a:pathLst>
              <a:path h="311150">
                <a:moveTo>
                  <a:pt x="0" y="0"/>
                </a:moveTo>
                <a:lnTo>
                  <a:pt x="0" y="310692"/>
                </a:lnTo>
              </a:path>
            </a:pathLst>
          </a:custGeom>
          <a:ln w="12700">
            <a:solidFill>
              <a:srgbClr val="D1D3D4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865454" y="505739"/>
            <a:ext cx="0" cy="488950"/>
          </a:xfrm>
          <a:custGeom>
            <a:avLst/>
            <a:gdLst/>
            <a:ahLst/>
            <a:cxnLst/>
            <a:rect l="l" t="t" r="r" b="b"/>
            <a:pathLst>
              <a:path h="488950">
                <a:moveTo>
                  <a:pt x="0" y="488848"/>
                </a:moveTo>
                <a:lnTo>
                  <a:pt x="0" y="0"/>
                </a:lnTo>
              </a:path>
            </a:pathLst>
          </a:custGeom>
          <a:ln w="12700">
            <a:solidFill>
              <a:srgbClr val="D1D3D4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831481" y="903999"/>
            <a:ext cx="67945" cy="68580"/>
          </a:xfrm>
          <a:custGeom>
            <a:avLst/>
            <a:gdLst/>
            <a:ahLst/>
            <a:cxnLst/>
            <a:rect l="l" t="t" r="r" b="b"/>
            <a:pathLst>
              <a:path w="67945" h="68579">
                <a:moveTo>
                  <a:pt x="0" y="0"/>
                </a:moveTo>
                <a:lnTo>
                  <a:pt x="67564" y="0"/>
                </a:lnTo>
                <a:lnTo>
                  <a:pt x="67564" y="68186"/>
                </a:lnTo>
                <a:lnTo>
                  <a:pt x="0" y="68186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8"/>
          <p:cNvSpPr txBox="1"/>
          <p:nvPr/>
        </p:nvSpPr>
        <p:spPr>
          <a:xfrm>
            <a:off x="6970966" y="397382"/>
            <a:ext cx="1463675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15" dirty="0">
                <a:solidFill>
                  <a:schemeClr val="bg1"/>
                </a:solidFill>
                <a:latin typeface="Trebuchet MS"/>
                <a:cs typeface="Trebuchet MS"/>
              </a:rPr>
              <a:t>Logo</a:t>
            </a:r>
            <a:r>
              <a:rPr sz="1000" spc="-130" dirty="0">
                <a:solidFill>
                  <a:schemeClr val="bg1"/>
                </a:solidFill>
                <a:latin typeface="Trebuchet MS"/>
                <a:cs typeface="Trebuchet MS"/>
              </a:rPr>
              <a:t> </a:t>
            </a:r>
            <a:r>
              <a:rPr lang="en-GB" sz="1000" spc="-15" dirty="0" smtClean="0">
                <a:solidFill>
                  <a:schemeClr val="bg1"/>
                </a:solidFill>
                <a:latin typeface="Trebuchet MS"/>
                <a:cs typeface="Trebuchet MS"/>
              </a:rPr>
              <a:t>Concept</a:t>
            </a:r>
            <a:endParaRPr sz="1000" dirty="0">
              <a:solidFill>
                <a:schemeClr val="bg1"/>
              </a:solidFill>
              <a:latin typeface="Trebuchet MS"/>
              <a:cs typeface="Trebuchet MS"/>
            </a:endParaRPr>
          </a:p>
          <a:p>
            <a:pPr marL="12700" marR="5080">
              <a:lnSpc>
                <a:spcPct val="100000"/>
              </a:lnSpc>
            </a:pPr>
            <a:r>
              <a:rPr lang="en-GB" sz="1000" spc="-5" dirty="0" smtClean="0">
                <a:solidFill>
                  <a:schemeClr val="bg1"/>
                </a:solidFill>
                <a:latin typeface="Arial"/>
                <a:cs typeface="Arial"/>
              </a:rPr>
              <a:t>Logo Variations</a:t>
            </a:r>
          </a:p>
          <a:p>
            <a:pPr marL="12700" marR="5080">
              <a:lnSpc>
                <a:spcPct val="100000"/>
              </a:lnSpc>
            </a:pPr>
            <a:r>
              <a:rPr lang="en-GB" sz="1000" spc="-5" dirty="0" smtClean="0">
                <a:solidFill>
                  <a:schemeClr val="bg1"/>
                </a:solidFill>
                <a:latin typeface="Arial"/>
                <a:cs typeface="Arial"/>
              </a:rPr>
              <a:t>Logo </a:t>
            </a:r>
            <a:r>
              <a:rPr lang="en-GB" sz="1000" spc="-25" dirty="0" smtClean="0">
                <a:solidFill>
                  <a:schemeClr val="bg1"/>
                </a:solidFill>
                <a:latin typeface="Arial"/>
                <a:cs typeface="Arial"/>
              </a:rPr>
              <a:t>Misuse  </a:t>
            </a:r>
          </a:p>
          <a:p>
            <a:pPr marL="12700" marR="5080">
              <a:lnSpc>
                <a:spcPct val="100000"/>
              </a:lnSpc>
            </a:pPr>
            <a:r>
              <a:rPr lang="en-GB" sz="1000" b="1" spc="-15" dirty="0" smtClean="0">
                <a:solidFill>
                  <a:schemeClr val="bg1"/>
                </a:solidFill>
                <a:latin typeface="Arial"/>
                <a:cs typeface="Arial"/>
              </a:rPr>
              <a:t>Primary </a:t>
            </a:r>
            <a:r>
              <a:rPr lang="en-GB" sz="1000" b="1" spc="-30" dirty="0" smtClean="0">
                <a:solidFill>
                  <a:schemeClr val="bg1"/>
                </a:solidFill>
                <a:latin typeface="Arial"/>
                <a:cs typeface="Arial"/>
              </a:rPr>
              <a:t>Typeface</a:t>
            </a:r>
            <a:endParaRPr sz="10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6" name="object 5"/>
          <p:cNvSpPr txBox="1"/>
          <p:nvPr/>
        </p:nvSpPr>
        <p:spPr>
          <a:xfrm>
            <a:off x="8740343" y="397382"/>
            <a:ext cx="1045210" cy="48731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n-GB" sz="1000" dirty="0" smtClean="0">
                <a:solidFill>
                  <a:schemeClr val="bg1"/>
                </a:solidFill>
                <a:latin typeface="Arial"/>
                <a:cs typeface="Arial"/>
              </a:rPr>
              <a:t>Brand Icons</a:t>
            </a: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n-GB" sz="1000" dirty="0" smtClean="0">
                <a:solidFill>
                  <a:schemeClr val="bg1"/>
                </a:solidFill>
                <a:latin typeface="Arial"/>
                <a:cs typeface="Arial"/>
              </a:rPr>
              <a:t>Brand </a:t>
            </a:r>
            <a:r>
              <a:rPr sz="1000" spc="-15" dirty="0" smtClean="0">
                <a:solidFill>
                  <a:schemeClr val="bg1"/>
                </a:solidFill>
                <a:latin typeface="Arial"/>
                <a:cs typeface="Arial"/>
              </a:rPr>
              <a:t>Colours  </a:t>
            </a:r>
            <a:r>
              <a:rPr sz="1000" spc="-25" dirty="0">
                <a:solidFill>
                  <a:schemeClr val="bg1"/>
                </a:solidFill>
                <a:latin typeface="Arial"/>
                <a:cs typeface="Arial"/>
              </a:rPr>
              <a:t>Graph</a:t>
            </a:r>
            <a:r>
              <a:rPr sz="1000" spc="-11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chemeClr val="bg1"/>
                </a:solidFill>
                <a:latin typeface="Arial"/>
                <a:cs typeface="Arial"/>
              </a:rPr>
              <a:t>Colours</a:t>
            </a:r>
            <a:endParaRPr sz="1000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Picture 4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3911" y="2142029"/>
            <a:ext cx="1287876" cy="1287876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7355" y="2141570"/>
            <a:ext cx="1289627" cy="1288335"/>
          </a:xfrm>
          <a:prstGeom prst="rect">
            <a:avLst/>
          </a:prstGeom>
        </p:spPr>
      </p:pic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444500" y="381876"/>
            <a:ext cx="19183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1800" b="1" spc="-20" dirty="0" smtClean="0">
                <a:solidFill>
                  <a:srgbClr val="221B34"/>
                </a:solidFill>
                <a:latin typeface="Trebuchet MS"/>
                <a:cs typeface="Trebuchet MS"/>
              </a:rPr>
              <a:t>Brand</a:t>
            </a:r>
            <a:r>
              <a:rPr sz="1800" b="1" spc="-240" dirty="0" smtClean="0">
                <a:solidFill>
                  <a:srgbClr val="221B34"/>
                </a:solidFill>
                <a:latin typeface="Trebuchet MS"/>
                <a:cs typeface="Trebuchet MS"/>
              </a:rPr>
              <a:t> </a:t>
            </a:r>
            <a:r>
              <a:rPr lang="en-GB" sz="1800" b="1" spc="-5" dirty="0" smtClean="0">
                <a:solidFill>
                  <a:srgbClr val="221B34"/>
                </a:solidFill>
                <a:latin typeface="Trebuchet MS"/>
                <a:cs typeface="Trebuchet MS"/>
              </a:rPr>
              <a:t>Icons</a:t>
            </a:r>
            <a:endParaRPr sz="1800" dirty="0">
              <a:latin typeface="Trebuchet MS"/>
              <a:cs typeface="Trebuchet MS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61963" y="7099630"/>
            <a:ext cx="9768205" cy="0"/>
          </a:xfrm>
          <a:custGeom>
            <a:avLst/>
            <a:gdLst/>
            <a:ahLst/>
            <a:cxnLst/>
            <a:rect l="l" t="t" r="r" b="b"/>
            <a:pathLst>
              <a:path w="9768205">
                <a:moveTo>
                  <a:pt x="0" y="0"/>
                </a:moveTo>
                <a:lnTo>
                  <a:pt x="9768078" y="0"/>
                </a:lnTo>
              </a:path>
            </a:pathLst>
          </a:custGeom>
          <a:ln w="6350">
            <a:solidFill>
              <a:srgbClr val="9395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61963" y="1227175"/>
            <a:ext cx="9768205" cy="0"/>
          </a:xfrm>
          <a:custGeom>
            <a:avLst/>
            <a:gdLst/>
            <a:ahLst/>
            <a:cxnLst/>
            <a:rect l="l" t="t" r="r" b="b"/>
            <a:pathLst>
              <a:path w="9768205">
                <a:moveTo>
                  <a:pt x="0" y="0"/>
                </a:moveTo>
                <a:lnTo>
                  <a:pt x="9768078" y="0"/>
                </a:lnTo>
              </a:path>
            </a:pathLst>
          </a:custGeom>
          <a:ln w="6350">
            <a:solidFill>
              <a:srgbClr val="9395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701721" y="1717192"/>
            <a:ext cx="223520" cy="223520"/>
          </a:xfrm>
          <a:custGeom>
            <a:avLst/>
            <a:gdLst/>
            <a:ahLst/>
            <a:cxnLst/>
            <a:rect l="l" t="t" r="r" b="b"/>
            <a:pathLst>
              <a:path w="223520" h="223519">
                <a:moveTo>
                  <a:pt x="0" y="223100"/>
                </a:moveTo>
                <a:lnTo>
                  <a:pt x="223100" y="223100"/>
                </a:lnTo>
                <a:lnTo>
                  <a:pt x="223100" y="0"/>
                </a:lnTo>
                <a:lnTo>
                  <a:pt x="0" y="0"/>
                </a:lnTo>
                <a:lnTo>
                  <a:pt x="0" y="223100"/>
                </a:lnTo>
                <a:close/>
              </a:path>
            </a:pathLst>
          </a:custGeom>
          <a:solidFill>
            <a:srgbClr val="B2267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3746500" y="1753290"/>
            <a:ext cx="119507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50" b="1" spc="-60" baseline="3086" dirty="0" smtClean="0">
                <a:solidFill>
                  <a:srgbClr val="FFFFFF"/>
                </a:solidFill>
                <a:latin typeface="Trebuchet MS"/>
                <a:cs typeface="Trebuchet MS"/>
              </a:rPr>
              <a:t>01</a:t>
            </a:r>
            <a:r>
              <a:rPr lang="en-GB" sz="1350" b="1" spc="-60" baseline="3086" dirty="0" smtClean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50" b="1" spc="-60" baseline="3086" dirty="0" smtClean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lang="en-GB" sz="900" b="1" spc="-10" dirty="0" smtClean="0">
                <a:solidFill>
                  <a:srgbClr val="4E5859"/>
                </a:solidFill>
                <a:latin typeface="Trebuchet MS"/>
                <a:cs typeface="Trebuchet MS"/>
              </a:rPr>
              <a:t>Brand</a:t>
            </a:r>
            <a:r>
              <a:rPr sz="900" b="1" spc="-75" dirty="0" smtClean="0">
                <a:solidFill>
                  <a:srgbClr val="4E5859"/>
                </a:solidFill>
                <a:latin typeface="Trebuchet MS"/>
                <a:cs typeface="Trebuchet MS"/>
              </a:rPr>
              <a:t> </a:t>
            </a:r>
            <a:r>
              <a:rPr lang="en-GB" sz="900" b="1" spc="-5" dirty="0" smtClean="0">
                <a:solidFill>
                  <a:srgbClr val="4E5859"/>
                </a:solidFill>
                <a:latin typeface="Trebuchet MS"/>
                <a:cs typeface="Trebuchet MS"/>
              </a:rPr>
              <a:t>Icons</a:t>
            </a:r>
            <a:endParaRPr sz="900" dirty="0">
              <a:latin typeface="Trebuchet MS"/>
              <a:cs typeface="Trebuchet MS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8606853" y="505739"/>
            <a:ext cx="0" cy="263525"/>
          </a:xfrm>
          <a:custGeom>
            <a:avLst/>
            <a:gdLst/>
            <a:ahLst/>
            <a:cxnLst/>
            <a:rect l="l" t="t" r="r" b="b"/>
            <a:pathLst>
              <a:path h="263525">
                <a:moveTo>
                  <a:pt x="0" y="0"/>
                </a:moveTo>
                <a:lnTo>
                  <a:pt x="0" y="263385"/>
                </a:lnTo>
              </a:path>
            </a:pathLst>
          </a:custGeom>
          <a:ln w="12700">
            <a:solidFill>
              <a:srgbClr val="D1D3D4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606853" y="837298"/>
            <a:ext cx="0" cy="157480"/>
          </a:xfrm>
          <a:custGeom>
            <a:avLst/>
            <a:gdLst/>
            <a:ahLst/>
            <a:cxnLst/>
            <a:rect l="l" t="t" r="r" b="b"/>
            <a:pathLst>
              <a:path h="157480">
                <a:moveTo>
                  <a:pt x="0" y="0"/>
                </a:moveTo>
                <a:lnTo>
                  <a:pt x="0" y="157289"/>
                </a:lnTo>
              </a:path>
            </a:pathLst>
          </a:custGeom>
          <a:ln w="12700">
            <a:solidFill>
              <a:srgbClr val="D1D3D4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865454" y="505739"/>
            <a:ext cx="0" cy="488950"/>
          </a:xfrm>
          <a:custGeom>
            <a:avLst/>
            <a:gdLst/>
            <a:ahLst/>
            <a:cxnLst/>
            <a:rect l="l" t="t" r="r" b="b"/>
            <a:pathLst>
              <a:path h="488950">
                <a:moveTo>
                  <a:pt x="0" y="488848"/>
                </a:moveTo>
                <a:lnTo>
                  <a:pt x="0" y="0"/>
                </a:lnTo>
              </a:path>
            </a:pathLst>
          </a:custGeom>
          <a:ln w="12700">
            <a:solidFill>
              <a:srgbClr val="D1D3D4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7" name="Picture 4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2575" y="2141570"/>
            <a:ext cx="1316996" cy="1315677"/>
          </a:xfrm>
          <a:prstGeom prst="rect">
            <a:avLst/>
          </a:prstGeom>
        </p:spPr>
      </p:pic>
      <p:sp>
        <p:nvSpPr>
          <p:cNvPr id="22" name="object 22"/>
          <p:cNvSpPr/>
          <p:nvPr/>
        </p:nvSpPr>
        <p:spPr>
          <a:xfrm>
            <a:off x="8593581" y="458381"/>
            <a:ext cx="67945" cy="68580"/>
          </a:xfrm>
          <a:custGeom>
            <a:avLst/>
            <a:gdLst/>
            <a:ahLst/>
            <a:cxnLst/>
            <a:rect l="l" t="t" r="r" b="b"/>
            <a:pathLst>
              <a:path w="67945" h="68580">
                <a:moveTo>
                  <a:pt x="0" y="0"/>
                </a:moveTo>
                <a:lnTo>
                  <a:pt x="67564" y="0"/>
                </a:lnTo>
                <a:lnTo>
                  <a:pt x="67564" y="68173"/>
                </a:lnTo>
                <a:lnTo>
                  <a:pt x="0" y="68173"/>
                </a:lnTo>
                <a:lnTo>
                  <a:pt x="0" y="0"/>
                </a:lnTo>
                <a:close/>
              </a:path>
            </a:pathLst>
          </a:custGeom>
          <a:solidFill>
            <a:srgbClr val="B2267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Rectangle 30"/>
          <p:cNvSpPr/>
          <p:nvPr/>
        </p:nvSpPr>
        <p:spPr>
          <a:xfrm>
            <a:off x="619711" y="2534310"/>
            <a:ext cx="2376170" cy="2999716"/>
          </a:xfrm>
          <a:prstGeom prst="rect">
            <a:avLst/>
          </a:prstGeom>
          <a:solidFill>
            <a:srgbClr val="B226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612283" y="2749493"/>
            <a:ext cx="2239474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9395">
              <a:lnSpc>
                <a:spcPct val="100000"/>
              </a:lnSpc>
            </a:pPr>
            <a:r>
              <a:rPr lang="en-US" sz="1600" b="1" spc="-25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Brand Icons</a:t>
            </a:r>
          </a:p>
          <a:p>
            <a:pPr marL="239395">
              <a:lnSpc>
                <a:spcPct val="100000"/>
              </a:lnSpc>
            </a:pPr>
            <a:endParaRPr lang="en-US" sz="1050" spc="-25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9395">
              <a:lnSpc>
                <a:spcPct val="100000"/>
              </a:lnSpc>
            </a:pPr>
            <a:r>
              <a:rPr lang="en-US" sz="1050" spc="-25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instances where there are more than four icons used, Brand Icons must be displayed in brand </a:t>
            </a:r>
            <a:r>
              <a:rPr lang="en-US" sz="1050" spc="-25" dirty="0" err="1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colour</a:t>
            </a:r>
            <a:r>
              <a:rPr lang="en-US" sz="1050" spc="-25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order as displayed on the logo.</a:t>
            </a:r>
          </a:p>
          <a:p>
            <a:pPr marL="239395">
              <a:lnSpc>
                <a:spcPct val="100000"/>
              </a:lnSpc>
            </a:pPr>
            <a:endParaRPr lang="en-US" sz="1050" spc="-25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9395">
              <a:lnSpc>
                <a:spcPct val="100000"/>
              </a:lnSpc>
            </a:pPr>
            <a:r>
              <a:rPr lang="en-US" sz="1050" spc="-25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Also, the surrounding squares of the icons should not compromised in any way that distorts the integrity of the image.</a:t>
            </a:r>
          </a:p>
          <a:p>
            <a:pPr marL="239395">
              <a:lnSpc>
                <a:spcPct val="100000"/>
              </a:lnSpc>
            </a:pPr>
            <a:endParaRPr lang="en-US" sz="1050" spc="-25" dirty="0" smtClean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9395">
              <a:lnSpc>
                <a:spcPct val="100000"/>
              </a:lnSpc>
            </a:pPr>
            <a:endParaRPr lang="en-US" sz="1050" spc="-25" dirty="0" smtClean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object 5"/>
          <p:cNvSpPr txBox="1"/>
          <p:nvPr/>
        </p:nvSpPr>
        <p:spPr>
          <a:xfrm>
            <a:off x="8740343" y="397382"/>
            <a:ext cx="1045210" cy="48731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n-GB" sz="1000" b="1" dirty="0" smtClean="0">
                <a:solidFill>
                  <a:srgbClr val="4C4D4F"/>
                </a:solidFill>
                <a:latin typeface="Arial"/>
                <a:cs typeface="Arial"/>
              </a:rPr>
              <a:t>Brand Icons</a:t>
            </a: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n-GB" sz="1000" dirty="0" smtClean="0">
                <a:solidFill>
                  <a:srgbClr val="4C4D4F"/>
                </a:solidFill>
                <a:latin typeface="Arial"/>
                <a:cs typeface="Arial"/>
              </a:rPr>
              <a:t>Brand </a:t>
            </a:r>
            <a:r>
              <a:rPr sz="1000" spc="-15" dirty="0" smtClean="0">
                <a:solidFill>
                  <a:srgbClr val="4C4D4F"/>
                </a:solidFill>
                <a:latin typeface="Arial"/>
                <a:cs typeface="Arial"/>
              </a:rPr>
              <a:t>Colours  </a:t>
            </a:r>
            <a:r>
              <a:rPr sz="1000" spc="-25" dirty="0">
                <a:solidFill>
                  <a:srgbClr val="4C4D4F"/>
                </a:solidFill>
                <a:latin typeface="Arial"/>
                <a:cs typeface="Arial"/>
              </a:rPr>
              <a:t>Graph</a:t>
            </a:r>
            <a:r>
              <a:rPr sz="1000" spc="-110" dirty="0">
                <a:solidFill>
                  <a:srgbClr val="4C4D4F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4C4D4F"/>
                </a:solidFill>
                <a:latin typeface="Arial"/>
                <a:cs typeface="Arial"/>
              </a:rPr>
              <a:t>Colours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35" name="object 8"/>
          <p:cNvSpPr txBox="1"/>
          <p:nvPr/>
        </p:nvSpPr>
        <p:spPr>
          <a:xfrm>
            <a:off x="6970966" y="397382"/>
            <a:ext cx="1463675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15" dirty="0">
                <a:solidFill>
                  <a:srgbClr val="4C4D4F"/>
                </a:solidFill>
                <a:latin typeface="Trebuchet MS"/>
                <a:cs typeface="Trebuchet MS"/>
              </a:rPr>
              <a:t>Logo</a:t>
            </a:r>
            <a:r>
              <a:rPr sz="1000" spc="-130" dirty="0">
                <a:solidFill>
                  <a:srgbClr val="4C4D4F"/>
                </a:solidFill>
                <a:latin typeface="Trebuchet MS"/>
                <a:cs typeface="Trebuchet MS"/>
              </a:rPr>
              <a:t> </a:t>
            </a:r>
            <a:r>
              <a:rPr lang="en-GB" sz="1000" spc="-15" dirty="0" smtClean="0">
                <a:solidFill>
                  <a:srgbClr val="4C4D4F"/>
                </a:solidFill>
                <a:latin typeface="Trebuchet MS"/>
                <a:cs typeface="Trebuchet MS"/>
              </a:rPr>
              <a:t>Concept</a:t>
            </a:r>
            <a:endParaRPr sz="1000" dirty="0">
              <a:latin typeface="Trebuchet MS"/>
              <a:cs typeface="Trebuchet MS"/>
            </a:endParaRPr>
          </a:p>
          <a:p>
            <a:pPr marL="12700" marR="5080">
              <a:lnSpc>
                <a:spcPct val="100000"/>
              </a:lnSpc>
            </a:pPr>
            <a:r>
              <a:rPr lang="en-GB" sz="1000" spc="-5" dirty="0" smtClean="0">
                <a:solidFill>
                  <a:srgbClr val="4C4D4F"/>
                </a:solidFill>
                <a:latin typeface="Arial"/>
                <a:cs typeface="Arial"/>
              </a:rPr>
              <a:t>Logo Variations</a:t>
            </a:r>
          </a:p>
          <a:p>
            <a:pPr marL="12700" marR="5080">
              <a:lnSpc>
                <a:spcPct val="100000"/>
              </a:lnSpc>
            </a:pPr>
            <a:r>
              <a:rPr lang="en-GB" sz="1000" spc="-5" dirty="0" smtClean="0">
                <a:solidFill>
                  <a:srgbClr val="4C4D4F"/>
                </a:solidFill>
                <a:latin typeface="Arial"/>
                <a:cs typeface="Arial"/>
              </a:rPr>
              <a:t>Logo </a:t>
            </a:r>
            <a:r>
              <a:rPr lang="en-GB" sz="1000" spc="-25" dirty="0" smtClean="0">
                <a:solidFill>
                  <a:srgbClr val="4C4D4F"/>
                </a:solidFill>
                <a:latin typeface="Arial"/>
                <a:cs typeface="Arial"/>
              </a:rPr>
              <a:t>Misuse  </a:t>
            </a:r>
          </a:p>
          <a:p>
            <a:pPr marL="12700" marR="5080">
              <a:lnSpc>
                <a:spcPct val="100000"/>
              </a:lnSpc>
            </a:pPr>
            <a:r>
              <a:rPr lang="en-GB" sz="1000" spc="-15" dirty="0" smtClean="0">
                <a:solidFill>
                  <a:srgbClr val="4C4D4F"/>
                </a:solidFill>
                <a:latin typeface="Arial"/>
                <a:cs typeface="Arial"/>
              </a:rPr>
              <a:t>Primary </a:t>
            </a:r>
            <a:r>
              <a:rPr lang="en-GB" sz="1000" spc="-30" dirty="0" smtClean="0">
                <a:solidFill>
                  <a:srgbClr val="4C4D4F"/>
                </a:solidFill>
                <a:latin typeface="Arial"/>
                <a:cs typeface="Arial"/>
              </a:rPr>
              <a:t>Typeface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34" name="object 15"/>
          <p:cNvSpPr txBox="1"/>
          <p:nvPr/>
        </p:nvSpPr>
        <p:spPr>
          <a:xfrm>
            <a:off x="3841995" y="3457248"/>
            <a:ext cx="53340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900" b="1" spc="-10" dirty="0" smtClean="0">
                <a:solidFill>
                  <a:srgbClr val="4E5859"/>
                </a:solidFill>
                <a:latin typeface="Trebuchet MS"/>
                <a:cs typeface="Trebuchet MS"/>
              </a:rPr>
              <a:t>Banknote</a:t>
            </a:r>
            <a:endParaRPr sz="900" dirty="0">
              <a:latin typeface="Trebuchet MS"/>
              <a:cs typeface="Trebuchet MS"/>
            </a:endParaRPr>
          </a:p>
        </p:txBody>
      </p:sp>
      <p:sp>
        <p:nvSpPr>
          <p:cNvPr id="36" name="object 15"/>
          <p:cNvSpPr txBox="1"/>
          <p:nvPr/>
        </p:nvSpPr>
        <p:spPr>
          <a:xfrm>
            <a:off x="5833034" y="3457248"/>
            <a:ext cx="306284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900" b="1" spc="-10" dirty="0" smtClean="0">
                <a:solidFill>
                  <a:srgbClr val="4E5859"/>
                </a:solidFill>
                <a:latin typeface="Trebuchet MS"/>
                <a:cs typeface="Trebuchet MS"/>
              </a:rPr>
              <a:t>Clock</a:t>
            </a:r>
            <a:endParaRPr sz="900" dirty="0">
              <a:latin typeface="Trebuchet MS"/>
              <a:cs typeface="Trebuchet MS"/>
            </a:endParaRPr>
          </a:p>
        </p:txBody>
      </p:sp>
      <p:sp>
        <p:nvSpPr>
          <p:cNvPr id="37" name="object 15"/>
          <p:cNvSpPr txBox="1"/>
          <p:nvPr/>
        </p:nvSpPr>
        <p:spPr>
          <a:xfrm>
            <a:off x="7690465" y="3457248"/>
            <a:ext cx="386988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900" b="1" spc="-10" dirty="0" smtClean="0">
                <a:solidFill>
                  <a:srgbClr val="4E5859"/>
                </a:solidFill>
                <a:latin typeface="Trebuchet MS"/>
                <a:cs typeface="Trebuchet MS"/>
              </a:rPr>
              <a:t>Cubes</a:t>
            </a:r>
            <a:endParaRPr sz="900" dirty="0">
              <a:latin typeface="Trebuchet MS"/>
              <a:cs typeface="Trebuchet MS"/>
            </a:endParaRPr>
          </a:p>
        </p:txBody>
      </p:sp>
      <p:pic>
        <p:nvPicPr>
          <p:cNvPr id="46" name="Picture 4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805" y="2093765"/>
            <a:ext cx="1312768" cy="1311453"/>
          </a:xfrm>
          <a:prstGeom prst="rect">
            <a:avLst/>
          </a:prstGeom>
        </p:spPr>
      </p:pic>
      <p:sp>
        <p:nvSpPr>
          <p:cNvPr id="50" name="object 15"/>
          <p:cNvSpPr txBox="1"/>
          <p:nvPr/>
        </p:nvSpPr>
        <p:spPr>
          <a:xfrm>
            <a:off x="9558986" y="3457247"/>
            <a:ext cx="47040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900" b="1" spc="-10" dirty="0" smtClean="0">
                <a:solidFill>
                  <a:srgbClr val="4E5859"/>
                </a:solidFill>
                <a:latin typeface="Trebuchet MS"/>
                <a:cs typeface="Trebuchet MS"/>
              </a:rPr>
              <a:t>Desktop</a:t>
            </a:r>
            <a:endParaRPr sz="900" dirty="0">
              <a:latin typeface="Trebuchet MS"/>
              <a:cs typeface="Trebuchet MS"/>
            </a:endParaRPr>
          </a:p>
        </p:txBody>
      </p:sp>
      <p:pic>
        <p:nvPicPr>
          <p:cNvPr id="51" name="Picture 5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3452" y="4193489"/>
            <a:ext cx="1287875" cy="1287875"/>
          </a:xfrm>
          <a:prstGeom prst="rect">
            <a:avLst/>
          </a:prstGeom>
        </p:spPr>
      </p:pic>
      <p:sp>
        <p:nvSpPr>
          <p:cNvPr id="52" name="object 15"/>
          <p:cNvSpPr txBox="1"/>
          <p:nvPr/>
        </p:nvSpPr>
        <p:spPr>
          <a:xfrm>
            <a:off x="3984050" y="5540632"/>
            <a:ext cx="28550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900" b="1" spc="-10" dirty="0" smtClean="0">
                <a:solidFill>
                  <a:srgbClr val="4E5859"/>
                </a:solidFill>
                <a:latin typeface="Trebuchet MS"/>
                <a:cs typeface="Trebuchet MS"/>
              </a:rPr>
              <a:t>Edit</a:t>
            </a:r>
            <a:endParaRPr sz="900" dirty="0">
              <a:latin typeface="Trebuchet MS"/>
              <a:cs typeface="Trebuchet MS"/>
            </a:endParaRPr>
          </a:p>
        </p:txBody>
      </p:sp>
      <p:pic>
        <p:nvPicPr>
          <p:cNvPr id="53" name="Picture 5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6312" y="4191987"/>
            <a:ext cx="1290670" cy="1289377"/>
          </a:xfrm>
          <a:prstGeom prst="rect">
            <a:avLst/>
          </a:prstGeom>
        </p:spPr>
      </p:pic>
      <p:sp>
        <p:nvSpPr>
          <p:cNvPr id="54" name="object 15"/>
          <p:cNvSpPr txBox="1"/>
          <p:nvPr/>
        </p:nvSpPr>
        <p:spPr>
          <a:xfrm>
            <a:off x="5833545" y="5540632"/>
            <a:ext cx="341477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900" b="1" spc="-10" dirty="0" smtClean="0">
                <a:solidFill>
                  <a:srgbClr val="4E5859"/>
                </a:solidFill>
                <a:latin typeface="Trebuchet MS"/>
                <a:cs typeface="Trebuchet MS"/>
              </a:rPr>
              <a:t>Globe</a:t>
            </a:r>
            <a:endParaRPr sz="900" dirty="0">
              <a:latin typeface="Trebuchet MS"/>
              <a:cs typeface="Trebuchet MS"/>
            </a:endParaRPr>
          </a:p>
        </p:txBody>
      </p:sp>
      <p:pic>
        <p:nvPicPr>
          <p:cNvPr id="55" name="Picture 5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145" y="4191987"/>
            <a:ext cx="1289627" cy="1289627"/>
          </a:xfrm>
          <a:prstGeom prst="rect">
            <a:avLst/>
          </a:prstGeom>
        </p:spPr>
      </p:pic>
      <p:sp>
        <p:nvSpPr>
          <p:cNvPr id="56" name="object 15"/>
          <p:cNvSpPr txBox="1"/>
          <p:nvPr/>
        </p:nvSpPr>
        <p:spPr>
          <a:xfrm>
            <a:off x="7735976" y="5540632"/>
            <a:ext cx="341477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900" b="1" spc="-10" dirty="0" smtClean="0">
                <a:solidFill>
                  <a:srgbClr val="4E5859"/>
                </a:solidFill>
                <a:latin typeface="Trebuchet MS"/>
                <a:cs typeface="Trebuchet MS"/>
              </a:rPr>
              <a:t>Lock</a:t>
            </a:r>
            <a:endParaRPr sz="900" dirty="0">
              <a:latin typeface="Trebuchet MS"/>
              <a:cs typeface="Trebuchet MS"/>
            </a:endParaRPr>
          </a:p>
        </p:txBody>
      </p:sp>
      <p:pic>
        <p:nvPicPr>
          <p:cNvPr id="57" name="Picture 5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9180" y="4191264"/>
            <a:ext cx="1291393" cy="1290100"/>
          </a:xfrm>
          <a:prstGeom prst="rect">
            <a:avLst/>
          </a:prstGeom>
        </p:spPr>
      </p:pic>
      <p:sp>
        <p:nvSpPr>
          <p:cNvPr id="58" name="object 15"/>
          <p:cNvSpPr txBox="1"/>
          <p:nvPr/>
        </p:nvSpPr>
        <p:spPr>
          <a:xfrm>
            <a:off x="9550429" y="5540632"/>
            <a:ext cx="508893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900" b="1" spc="-10" dirty="0" smtClean="0">
                <a:solidFill>
                  <a:srgbClr val="4E5859"/>
                </a:solidFill>
                <a:latin typeface="Trebuchet MS"/>
                <a:cs typeface="Trebuchet MS"/>
              </a:rPr>
              <a:t>Low Cost</a:t>
            </a:r>
            <a:endParaRPr sz="900" dirty="0">
              <a:latin typeface="Trebuchet MS"/>
              <a:cs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1179</TotalTime>
  <Words>1140</Words>
  <Application>Microsoft Office PowerPoint</Application>
  <PresentationFormat>Custom</PresentationFormat>
  <Paragraphs>264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Times New Roman</vt:lpstr>
      <vt:lpstr>Trebuchet MS</vt:lpstr>
      <vt:lpstr>Office Theme</vt:lpstr>
      <vt:lpstr>PowerPoint Presentation</vt:lpstr>
      <vt:lpstr>PowerPoint Presentation</vt:lpstr>
      <vt:lpstr>Logo Concept</vt:lpstr>
      <vt:lpstr>Logo Variations</vt:lpstr>
      <vt:lpstr>Logo Variations</vt:lpstr>
      <vt:lpstr>Logo Variations</vt:lpstr>
      <vt:lpstr>PowerPoint Presentation</vt:lpstr>
      <vt:lpstr>PowerPoint Presentation</vt:lpstr>
      <vt:lpstr>Brand Icons</vt:lpstr>
      <vt:lpstr>Brand Icons</vt:lpstr>
      <vt:lpstr>Brand Colours</vt:lpstr>
      <vt:lpstr>Graph Colours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Brandguidelines</dc:title>
  <dc:creator>Biz Dev</dc:creator>
  <cp:lastModifiedBy>Biz Dev</cp:lastModifiedBy>
  <cp:revision>72</cp:revision>
  <dcterms:created xsi:type="dcterms:W3CDTF">2019-07-16T11:37:38Z</dcterms:created>
  <dcterms:modified xsi:type="dcterms:W3CDTF">2019-07-31T10:12:49Z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2015-10-09T00:00:00Z</vt:filetime>
  </property>
  <property fmtid="{D5CDD505-2E9C-101B-9397-08002B2CF9AE}" pid="3" name="Creator">
    <vt:lpwstr>Adobe InDesign CC 2015 (Macintosh)</vt:lpwstr>
  </property>
  <property fmtid="{D5CDD505-2E9C-101B-9397-08002B2CF9AE}" pid="4" name="LastSaved">
    <vt:filetime>2019-07-16T00:00:00Z</vt:filetime>
  </property>
</Properties>
</file>